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78" r:id="rId5"/>
    <p:sldMasterId id="2147483693" r:id="rId6"/>
  </p:sldMasterIdLst>
  <p:notesMasterIdLst>
    <p:notesMasterId r:id="rId22"/>
  </p:notesMasterIdLst>
  <p:sldIdLst>
    <p:sldId id="256" r:id="rId7"/>
    <p:sldId id="257" r:id="rId8"/>
    <p:sldId id="258" r:id="rId9"/>
    <p:sldId id="260" r:id="rId10"/>
    <p:sldId id="261" r:id="rId11"/>
    <p:sldId id="25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988" autoAdjust="0"/>
  </p:normalViewPr>
  <p:slideViewPr>
    <p:cSldViewPr snapToGrid="0">
      <p:cViewPr varScale="1">
        <p:scale>
          <a:sx n="94" d="100"/>
          <a:sy n="94" d="100"/>
        </p:scale>
        <p:origin x="12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7DB6B-26A5-4977-BC24-5518BD1E838E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83C15-B7F2-48DD-843A-E2E15F1A7D6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3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Touching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 or on the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side</a:t>
            </a:r>
            <a:r>
              <a:rPr lang="fr-FR" dirty="0"/>
              <a:t> of the </a:t>
            </a:r>
            <a:r>
              <a:rPr lang="fr-FR" dirty="0" err="1"/>
              <a:t>planet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83C15-B7F2-48DD-843A-E2E15F1A7D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59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Use </a:t>
            </a:r>
            <a:r>
              <a:rPr lang="fr-FR" dirty="0" err="1"/>
              <a:t>haptics</a:t>
            </a:r>
            <a:r>
              <a:rPr lang="fr-FR" dirty="0"/>
              <a:t> to </a:t>
            </a:r>
            <a:r>
              <a:rPr lang="fr-FR" dirty="0" err="1"/>
              <a:t>enhance</a:t>
            </a:r>
            <a:r>
              <a:rPr lang="fr-FR" dirty="0"/>
              <a:t> immersion in VR and </a:t>
            </a:r>
            <a:r>
              <a:rPr lang="fr-FR" dirty="0" err="1"/>
              <a:t>telepresence</a:t>
            </a:r>
            <a:r>
              <a:rPr lang="fr-FR" dirty="0"/>
              <a:t> and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to the </a:t>
            </a:r>
            <a:r>
              <a:rPr lang="fr-FR" dirty="0" err="1"/>
              <a:t>larg</a:t>
            </a:r>
            <a:r>
              <a:rPr lang="fr-FR" dirty="0"/>
              <a:t> public and use </a:t>
            </a:r>
            <a:r>
              <a:rPr lang="fr-FR" dirty="0" err="1"/>
              <a:t>it’s</a:t>
            </a:r>
            <a:r>
              <a:rPr lang="fr-FR" dirty="0"/>
              <a:t> full </a:t>
            </a:r>
            <a:r>
              <a:rPr lang="fr-FR" dirty="0" err="1"/>
              <a:t>potential</a:t>
            </a:r>
            <a:r>
              <a:rPr lang="fr-FR" dirty="0"/>
              <a:t>. </a:t>
            </a:r>
          </a:p>
          <a:p>
            <a:r>
              <a:rPr lang="fr-FR" dirty="0"/>
              <a:t>Présenter pk on se focus sur qq chose de </a:t>
            </a:r>
            <a:r>
              <a:rPr lang="fr-FR" dirty="0" err="1"/>
              <a:t>wearable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83C15-B7F2-48DD-843A-E2E15F1A7D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83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Expliquer pk c’est dégeu un gant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83C15-B7F2-48DD-843A-E2E15F1A7D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9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-Focus sur le hand </a:t>
            </a:r>
            <a:r>
              <a:rPr lang="fr-FR" dirty="0" err="1"/>
              <a:t>tracking</a:t>
            </a:r>
            <a:r>
              <a:rPr lang="fr-FR" dirty="0"/>
              <a:t> + abandon des fils pour éviter les ressorts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83C15-B7F2-48DD-843A-E2E15F1A7D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33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Touching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 or on the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side</a:t>
            </a:r>
            <a:r>
              <a:rPr lang="fr-FR" dirty="0"/>
              <a:t> of the </a:t>
            </a:r>
            <a:r>
              <a:rPr lang="fr-FR" dirty="0" err="1"/>
              <a:t>planet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83C15-B7F2-48DD-843A-E2E15F1A7D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4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>
            <a:spLocks noGrp="1"/>
          </p:cNvSpPr>
          <p:nvPr>
            <p:ph type="ctrTitle"/>
          </p:nvPr>
        </p:nvSpPr>
        <p:spPr>
          <a:xfrm>
            <a:off x="354714" y="1924956"/>
            <a:ext cx="8063343" cy="1914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ubTitle" idx="1"/>
          </p:nvPr>
        </p:nvSpPr>
        <p:spPr>
          <a:xfrm>
            <a:off x="2474718" y="3568768"/>
            <a:ext cx="5297893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pic>
        <p:nvPicPr>
          <p:cNvPr id="14" name="Google Shape;14;p24"/>
          <p:cNvPicPr preferRelativeResize="0"/>
          <p:nvPr/>
        </p:nvPicPr>
        <p:blipFill rotWithShape="1">
          <a:blip r:embed="rId2">
            <a:alphaModFix/>
          </a:blip>
          <a:srcRect l="9973" t="14370" r="11796" b="19861"/>
          <a:stretch/>
        </p:blipFill>
        <p:spPr>
          <a:xfrm>
            <a:off x="459164" y="243775"/>
            <a:ext cx="1989413" cy="167250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4"/>
          <p:cNvSpPr>
            <a:spLocks noGrp="1"/>
          </p:cNvSpPr>
          <p:nvPr>
            <p:ph type="pic" idx="2"/>
          </p:nvPr>
        </p:nvSpPr>
        <p:spPr>
          <a:xfrm>
            <a:off x="9023341" y="0"/>
            <a:ext cx="316865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pic>
        <p:nvPicPr>
          <p:cNvPr id="16" name="Google Shape;1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6434" y="5977650"/>
            <a:ext cx="1859233" cy="66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9634" y="5982767"/>
            <a:ext cx="2077767" cy="65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16275" y="5977642"/>
            <a:ext cx="2077767" cy="66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071" y="6012818"/>
            <a:ext cx="836800" cy="59273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4"/>
          <p:cNvSpPr txBox="1">
            <a:spLocks noGrp="1"/>
          </p:cNvSpPr>
          <p:nvPr>
            <p:ph type="body" idx="3"/>
          </p:nvPr>
        </p:nvSpPr>
        <p:spPr>
          <a:xfrm>
            <a:off x="354686" y="3580114"/>
            <a:ext cx="2355797" cy="104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 b="1"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Google Shape;21;p24"/>
          <p:cNvSpPr txBox="1">
            <a:spLocks noGrp="1"/>
          </p:cNvSpPr>
          <p:nvPr>
            <p:ph type="body" idx="4"/>
          </p:nvPr>
        </p:nvSpPr>
        <p:spPr>
          <a:xfrm>
            <a:off x="350109" y="4609949"/>
            <a:ext cx="4249217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 b="0">
                <a:solidFill>
                  <a:srgbClr val="7F7F7F"/>
                </a:solidFill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73973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02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9"/>
          <p:cNvSpPr txBox="1">
            <a:spLocks noGrp="1"/>
          </p:cNvSpPr>
          <p:nvPr>
            <p:ph type="title"/>
          </p:nvPr>
        </p:nvSpPr>
        <p:spPr>
          <a:xfrm>
            <a:off x="415600" y="94222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1" name="Google Shape;91;p49"/>
          <p:cNvSpPr txBox="1">
            <a:spLocks noGrp="1"/>
          </p:cNvSpPr>
          <p:nvPr>
            <p:ph type="body" idx="1"/>
          </p:nvPr>
        </p:nvSpPr>
        <p:spPr>
          <a:xfrm>
            <a:off x="415600" y="1705825"/>
            <a:ext cx="11360800" cy="438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2" name="Google Shape;92;p49"/>
          <p:cNvSpPr txBox="1">
            <a:spLocks noGrp="1"/>
          </p:cNvSpPr>
          <p:nvPr>
            <p:ph type="body" idx="2"/>
          </p:nvPr>
        </p:nvSpPr>
        <p:spPr>
          <a:xfrm>
            <a:off x="2886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3" name="Google Shape;93;p49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/>
          </a:p>
        </p:txBody>
      </p:sp>
      <p:sp>
        <p:nvSpPr>
          <p:cNvPr id="94" name="Google Shape;94;p49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4BB43AF7-F734-41E1-B2A3-6DBA62E8BFB7}" type="slidenum">
              <a:rPr lang="fr-FR" smtClean="0"/>
              <a:t>‹N°›</a:t>
            </a:fld>
            <a:endParaRPr lang="fr-FR"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3"/>
          </p:nvPr>
        </p:nvSpPr>
        <p:spPr>
          <a:xfrm>
            <a:off x="838199" y="341092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68752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415600" y="94222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415600" y="1705826"/>
            <a:ext cx="5333200" cy="434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443200" y="1705826"/>
            <a:ext cx="5333200" cy="434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0" name="Google Shape;100;p50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/>
          </a:p>
        </p:txBody>
      </p:sp>
      <p:sp>
        <p:nvSpPr>
          <p:cNvPr id="101" name="Google Shape;101;p50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4BB43AF7-F734-41E1-B2A3-6DBA62E8BFB7}" type="slidenum">
              <a:rPr lang="fr-FR" smtClean="0"/>
              <a:t>‹N°›</a:t>
            </a:fld>
            <a:endParaRPr lang="fr-FR"/>
          </a:p>
        </p:txBody>
      </p:sp>
      <p:sp>
        <p:nvSpPr>
          <p:cNvPr id="102" name="Google Shape;102;p50"/>
          <p:cNvSpPr txBox="1">
            <a:spLocks noGrp="1"/>
          </p:cNvSpPr>
          <p:nvPr>
            <p:ph type="body" idx="3"/>
          </p:nvPr>
        </p:nvSpPr>
        <p:spPr>
          <a:xfrm>
            <a:off x="2886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3" name="Google Shape;103;p50"/>
          <p:cNvSpPr txBox="1">
            <a:spLocks noGrp="1"/>
          </p:cNvSpPr>
          <p:nvPr>
            <p:ph type="body" idx="4"/>
          </p:nvPr>
        </p:nvSpPr>
        <p:spPr>
          <a:xfrm>
            <a:off x="838199" y="341092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83395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1"/>
          <p:cNvSpPr txBox="1">
            <a:spLocks noGrp="1"/>
          </p:cNvSpPr>
          <p:nvPr>
            <p:ph type="title"/>
          </p:nvPr>
        </p:nvSpPr>
        <p:spPr>
          <a:xfrm>
            <a:off x="415600" y="93186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/>
          </a:p>
        </p:txBody>
      </p:sp>
      <p:sp>
        <p:nvSpPr>
          <p:cNvPr id="107" name="Google Shape;107;p51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4BB43AF7-F734-41E1-B2A3-6DBA62E8BFB7}" type="slidenum">
              <a:rPr lang="fr-FR" smtClean="0"/>
              <a:t>‹N°›</a:t>
            </a:fld>
            <a:endParaRPr lang="fr-FR"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1"/>
          </p:nvPr>
        </p:nvSpPr>
        <p:spPr>
          <a:xfrm>
            <a:off x="2886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2"/>
          </p:nvPr>
        </p:nvSpPr>
        <p:spPr>
          <a:xfrm>
            <a:off x="838199" y="341092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9417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2"/>
          <p:cNvSpPr txBox="1">
            <a:spLocks noGrp="1"/>
          </p:cNvSpPr>
          <p:nvPr>
            <p:ph type="title"/>
          </p:nvPr>
        </p:nvSpPr>
        <p:spPr>
          <a:xfrm>
            <a:off x="653667" y="941917"/>
            <a:ext cx="8490400" cy="5112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2" name="Google Shape;112;p52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/>
          </a:p>
        </p:txBody>
      </p:sp>
      <p:sp>
        <p:nvSpPr>
          <p:cNvPr id="113" name="Google Shape;113;p52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4BB43AF7-F734-41E1-B2A3-6DBA62E8BFB7}" type="slidenum">
              <a:rPr lang="fr-FR" smtClean="0"/>
              <a:t>‹N°›</a:t>
            </a:fld>
            <a:endParaRPr lang="fr-FR"/>
          </a:p>
        </p:txBody>
      </p:sp>
      <p:sp>
        <p:nvSpPr>
          <p:cNvPr id="114" name="Google Shape;114;p52"/>
          <p:cNvSpPr txBox="1">
            <a:spLocks noGrp="1"/>
          </p:cNvSpPr>
          <p:nvPr>
            <p:ph type="body" idx="1"/>
          </p:nvPr>
        </p:nvSpPr>
        <p:spPr>
          <a:xfrm>
            <a:off x="4156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5" name="Google Shape;115;p52"/>
          <p:cNvSpPr txBox="1">
            <a:spLocks noGrp="1"/>
          </p:cNvSpPr>
          <p:nvPr>
            <p:ph type="body" idx="2"/>
          </p:nvPr>
        </p:nvSpPr>
        <p:spPr>
          <a:xfrm>
            <a:off x="965199" y="340784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42307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9" name="Google Shape;119;p5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0" name="Google Shape;120;p5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1" name="Google Shape;121;p53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/>
          </a:p>
        </p:txBody>
      </p:sp>
      <p:sp>
        <p:nvSpPr>
          <p:cNvPr id="122" name="Google Shape;122;p53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4BB43AF7-F734-41E1-B2A3-6DBA62E8BFB7}" type="slidenum">
              <a:rPr lang="fr-FR" smtClean="0"/>
              <a:t>‹N°›</a:t>
            </a:fld>
            <a:endParaRPr lang="fr-FR"/>
          </a:p>
        </p:txBody>
      </p:sp>
      <p:sp>
        <p:nvSpPr>
          <p:cNvPr id="123" name="Google Shape;123;p53"/>
          <p:cNvSpPr txBox="1">
            <a:spLocks noGrp="1"/>
          </p:cNvSpPr>
          <p:nvPr>
            <p:ph type="body" idx="3"/>
          </p:nvPr>
        </p:nvSpPr>
        <p:spPr>
          <a:xfrm>
            <a:off x="4156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4" name="Google Shape;124;p53"/>
          <p:cNvSpPr txBox="1">
            <a:spLocks noGrp="1"/>
          </p:cNvSpPr>
          <p:nvPr>
            <p:ph type="body" idx="4"/>
          </p:nvPr>
        </p:nvSpPr>
        <p:spPr>
          <a:xfrm>
            <a:off x="965199" y="340784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62280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4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7" name="Google Shape;127;p54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8" name="Google Shape;128;p54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/>
          </a:p>
        </p:txBody>
      </p:sp>
      <p:sp>
        <p:nvSpPr>
          <p:cNvPr id="129" name="Google Shape;129;p54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4BB43AF7-F734-41E1-B2A3-6DBA62E8BFB7}" type="slidenum">
              <a:rPr lang="fr-FR" smtClean="0"/>
              <a:t>‹N°›</a:t>
            </a:fld>
            <a:endParaRPr lang="fr-FR"/>
          </a:p>
        </p:txBody>
      </p:sp>
      <p:sp>
        <p:nvSpPr>
          <p:cNvPr id="130" name="Google Shape;130;p54"/>
          <p:cNvSpPr txBox="1">
            <a:spLocks noGrp="1"/>
          </p:cNvSpPr>
          <p:nvPr>
            <p:ph type="body" idx="2"/>
          </p:nvPr>
        </p:nvSpPr>
        <p:spPr>
          <a:xfrm>
            <a:off x="4156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1" name="Google Shape;131;p54"/>
          <p:cNvSpPr txBox="1">
            <a:spLocks noGrp="1"/>
          </p:cNvSpPr>
          <p:nvPr>
            <p:ph type="body" idx="3"/>
          </p:nvPr>
        </p:nvSpPr>
        <p:spPr>
          <a:xfrm>
            <a:off x="965199" y="340784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35062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0BF7FC-F2A1-C6DF-8FA1-72CDA5014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5C729F-2DF3-C785-15B9-8E794CC9C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3DF41B-AF6E-3D8A-C7E3-8846D9519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C7F401-627B-B6F7-23FE-166DEEA9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FC7A83-9FB8-7D4D-D337-0DA3E122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3AF7-F734-41E1-B2A3-6DBA62E8BF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039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position personnalisée" preserve="1">
  <p:cSld name="3_Disposition personnalisé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15600" y="94222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3" name="Google Shape;143;p28"/>
          <p:cNvSpPr>
            <a:spLocks noGrp="1"/>
          </p:cNvSpPr>
          <p:nvPr>
            <p:ph type="body" idx="1"/>
          </p:nvPr>
        </p:nvSpPr>
        <p:spPr>
          <a:xfrm>
            <a:off x="1355929" y="2958430"/>
            <a:ext cx="2304992" cy="22448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67"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4" name="Google Shape;144;p28"/>
          <p:cNvSpPr>
            <a:spLocks noGrp="1"/>
          </p:cNvSpPr>
          <p:nvPr>
            <p:ph type="body" idx="2"/>
          </p:nvPr>
        </p:nvSpPr>
        <p:spPr>
          <a:xfrm>
            <a:off x="1079142" y="2548517"/>
            <a:ext cx="2065711" cy="615396"/>
          </a:xfrm>
          <a:prstGeom prst="roundRect">
            <a:avLst>
              <a:gd name="adj" fmla="val 50000"/>
            </a:avLst>
          </a:prstGeom>
          <a:solidFill>
            <a:schemeClr val="lt1">
              <a:alpha val="92941"/>
            </a:scheme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5" name="Google Shape;145;p28"/>
          <p:cNvSpPr>
            <a:spLocks noGrp="1"/>
          </p:cNvSpPr>
          <p:nvPr>
            <p:ph type="body" idx="3"/>
          </p:nvPr>
        </p:nvSpPr>
        <p:spPr>
          <a:xfrm>
            <a:off x="4572472" y="2958430"/>
            <a:ext cx="2304992" cy="22448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67"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6" name="Google Shape;146;p28"/>
          <p:cNvSpPr>
            <a:spLocks noGrp="1"/>
          </p:cNvSpPr>
          <p:nvPr>
            <p:ph type="body" idx="4"/>
          </p:nvPr>
        </p:nvSpPr>
        <p:spPr>
          <a:xfrm>
            <a:off x="4295685" y="2548517"/>
            <a:ext cx="2065711" cy="615396"/>
          </a:xfrm>
          <a:prstGeom prst="roundRect">
            <a:avLst>
              <a:gd name="adj" fmla="val 50000"/>
            </a:avLst>
          </a:prstGeom>
          <a:solidFill>
            <a:schemeClr val="lt1">
              <a:alpha val="92941"/>
            </a:scheme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7" name="Google Shape;147;p28"/>
          <p:cNvSpPr>
            <a:spLocks noGrp="1"/>
          </p:cNvSpPr>
          <p:nvPr>
            <p:ph type="body" idx="5"/>
          </p:nvPr>
        </p:nvSpPr>
        <p:spPr>
          <a:xfrm>
            <a:off x="7789015" y="2958430"/>
            <a:ext cx="2304992" cy="22448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67"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8" name="Google Shape;148;p28"/>
          <p:cNvSpPr>
            <a:spLocks noGrp="1"/>
          </p:cNvSpPr>
          <p:nvPr>
            <p:ph type="body" idx="6"/>
          </p:nvPr>
        </p:nvSpPr>
        <p:spPr>
          <a:xfrm>
            <a:off x="7512227" y="2548517"/>
            <a:ext cx="2065711" cy="615396"/>
          </a:xfrm>
          <a:prstGeom prst="roundRect">
            <a:avLst>
              <a:gd name="adj" fmla="val 50000"/>
            </a:avLst>
          </a:prstGeom>
          <a:solidFill>
            <a:schemeClr val="lt1">
              <a:alpha val="92941"/>
            </a:scheme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9" name="Google Shape;149;p28"/>
          <p:cNvSpPr txBox="1">
            <a:spLocks noGrp="1"/>
          </p:cNvSpPr>
          <p:nvPr>
            <p:ph type="body" idx="7"/>
          </p:nvPr>
        </p:nvSpPr>
        <p:spPr>
          <a:xfrm>
            <a:off x="2886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8"/>
          </p:nvPr>
        </p:nvSpPr>
        <p:spPr>
          <a:xfrm>
            <a:off x="838199" y="341092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39185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6"/>
          <p:cNvSpPr txBox="1">
            <a:spLocks noGrp="1"/>
          </p:cNvSpPr>
          <p:nvPr>
            <p:ph type="ctrTitle"/>
          </p:nvPr>
        </p:nvSpPr>
        <p:spPr>
          <a:xfrm>
            <a:off x="617099" y="1924956"/>
            <a:ext cx="8063343" cy="1914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53" name="Google Shape;153;p36"/>
          <p:cNvSpPr txBox="1">
            <a:spLocks noGrp="1"/>
          </p:cNvSpPr>
          <p:nvPr>
            <p:ph type="subTitle" idx="1"/>
          </p:nvPr>
        </p:nvSpPr>
        <p:spPr>
          <a:xfrm>
            <a:off x="2737103" y="3568768"/>
            <a:ext cx="5297893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pic>
        <p:nvPicPr>
          <p:cNvPr id="154" name="Google Shape;154;p36"/>
          <p:cNvPicPr preferRelativeResize="0"/>
          <p:nvPr/>
        </p:nvPicPr>
        <p:blipFill rotWithShape="1">
          <a:blip r:embed="rId2">
            <a:alphaModFix/>
          </a:blip>
          <a:srcRect l="9973" t="14370" r="11796" b="19861"/>
          <a:stretch/>
        </p:blipFill>
        <p:spPr>
          <a:xfrm>
            <a:off x="617071" y="252449"/>
            <a:ext cx="1989413" cy="167250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6"/>
          <p:cNvSpPr>
            <a:spLocks noGrp="1"/>
          </p:cNvSpPr>
          <p:nvPr>
            <p:ph type="pic" idx="2"/>
          </p:nvPr>
        </p:nvSpPr>
        <p:spPr>
          <a:xfrm>
            <a:off x="9023341" y="0"/>
            <a:ext cx="316865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" name="Google Shape;160;p36"/>
          <p:cNvSpPr txBox="1">
            <a:spLocks noGrp="1"/>
          </p:cNvSpPr>
          <p:nvPr>
            <p:ph type="body" idx="3"/>
          </p:nvPr>
        </p:nvSpPr>
        <p:spPr>
          <a:xfrm>
            <a:off x="617071" y="3580114"/>
            <a:ext cx="2355797" cy="104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 b="1"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 dirty="0"/>
              <a:t>Cliquez</a:t>
            </a:r>
          </a:p>
        </p:txBody>
      </p:sp>
      <p:sp>
        <p:nvSpPr>
          <p:cNvPr id="161" name="Google Shape;161;p36"/>
          <p:cNvSpPr txBox="1">
            <a:spLocks noGrp="1"/>
          </p:cNvSpPr>
          <p:nvPr>
            <p:ph type="body" idx="4"/>
          </p:nvPr>
        </p:nvSpPr>
        <p:spPr>
          <a:xfrm>
            <a:off x="612494" y="4609949"/>
            <a:ext cx="4249217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 b="0">
                <a:solidFill>
                  <a:srgbClr val="7F7F7F"/>
                </a:solidFill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026" name="Picture 2" descr="Pôle Léonard de Vinci -">
            <a:extLst>
              <a:ext uri="{FF2B5EF4-FFF2-40B4-BE49-F238E27FC236}">
                <a16:creationId xmlns:a16="http://schemas.microsoft.com/office/drawing/2014/main" id="{ED276BCD-2C85-EBC6-BCED-980B7E739E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94" y="5799299"/>
            <a:ext cx="799888" cy="79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ôle Léonard de Vinci -">
            <a:extLst>
              <a:ext uri="{FF2B5EF4-FFF2-40B4-BE49-F238E27FC236}">
                <a16:creationId xmlns:a16="http://schemas.microsoft.com/office/drawing/2014/main" id="{14D4ED76-B8AA-BEED-3C31-9D70A25304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847" y="5799299"/>
            <a:ext cx="799888" cy="79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VIC - De Vinci Innovation Center">
            <a:extLst>
              <a:ext uri="{FF2B5EF4-FFF2-40B4-BE49-F238E27FC236}">
                <a16:creationId xmlns:a16="http://schemas.microsoft.com/office/drawing/2014/main" id="{E4A08AE2-02EC-6B63-9675-934D120F01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843" y="5795382"/>
            <a:ext cx="875634" cy="80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2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sposition personnalisée">
  <p:cSld name="4_Disposition personnalisé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5"/>
          <p:cNvSpPr txBox="1">
            <a:spLocks noGrp="1"/>
          </p:cNvSpPr>
          <p:nvPr>
            <p:ph type="title"/>
          </p:nvPr>
        </p:nvSpPr>
        <p:spPr>
          <a:xfrm>
            <a:off x="415600" y="60039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/>
          </a:p>
        </p:txBody>
      </p:sp>
      <p:sp>
        <p:nvSpPr>
          <p:cNvPr id="25" name="Google Shape;25;p25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4BB43AF7-F734-41E1-B2A3-6DBA62E8BFB7}" type="slidenum">
              <a:rPr lang="fr-FR" smtClean="0"/>
              <a:t>‹N°›</a:t>
            </a:fld>
            <a:endParaRPr lang="fr-FR"/>
          </a:p>
        </p:txBody>
      </p:sp>
      <p:sp>
        <p:nvSpPr>
          <p:cNvPr id="26" name="Google Shape;26;p25"/>
          <p:cNvSpPr txBox="1">
            <a:spLocks noGrp="1"/>
          </p:cNvSpPr>
          <p:nvPr>
            <p:ph type="body" idx="1"/>
          </p:nvPr>
        </p:nvSpPr>
        <p:spPr>
          <a:xfrm>
            <a:off x="415601" y="1656299"/>
            <a:ext cx="1819599" cy="98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8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Google Shape;27;p25"/>
          <p:cNvSpPr txBox="1">
            <a:spLocks noGrp="1"/>
          </p:cNvSpPr>
          <p:nvPr>
            <p:ph type="body" idx="2"/>
          </p:nvPr>
        </p:nvSpPr>
        <p:spPr>
          <a:xfrm>
            <a:off x="415599" y="2645842"/>
            <a:ext cx="1819599" cy="98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8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" name="Google Shape;28;p25"/>
          <p:cNvSpPr txBox="1">
            <a:spLocks noGrp="1"/>
          </p:cNvSpPr>
          <p:nvPr>
            <p:ph type="body" idx="3"/>
          </p:nvPr>
        </p:nvSpPr>
        <p:spPr>
          <a:xfrm>
            <a:off x="415598" y="3629531"/>
            <a:ext cx="1819599" cy="98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8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Google Shape;29;p25"/>
          <p:cNvSpPr txBox="1">
            <a:spLocks noGrp="1"/>
          </p:cNvSpPr>
          <p:nvPr>
            <p:ph type="body" idx="4"/>
          </p:nvPr>
        </p:nvSpPr>
        <p:spPr>
          <a:xfrm>
            <a:off x="415598" y="4619074"/>
            <a:ext cx="1819599" cy="98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8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Google Shape;30;p25"/>
          <p:cNvSpPr txBox="1">
            <a:spLocks noGrp="1"/>
          </p:cNvSpPr>
          <p:nvPr>
            <p:ph type="body" idx="5"/>
          </p:nvPr>
        </p:nvSpPr>
        <p:spPr>
          <a:xfrm>
            <a:off x="6096002" y="1650446"/>
            <a:ext cx="1819599" cy="98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8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Google Shape;31;p25"/>
          <p:cNvSpPr txBox="1">
            <a:spLocks noGrp="1"/>
          </p:cNvSpPr>
          <p:nvPr>
            <p:ph type="body" idx="6"/>
          </p:nvPr>
        </p:nvSpPr>
        <p:spPr>
          <a:xfrm>
            <a:off x="6096000" y="2639989"/>
            <a:ext cx="1819599" cy="98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8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2" name="Google Shape;32;p25"/>
          <p:cNvSpPr txBox="1">
            <a:spLocks noGrp="1"/>
          </p:cNvSpPr>
          <p:nvPr>
            <p:ph type="body" idx="7"/>
          </p:nvPr>
        </p:nvSpPr>
        <p:spPr>
          <a:xfrm>
            <a:off x="6095999" y="3623678"/>
            <a:ext cx="1819599" cy="98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8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3" name="Google Shape;33;p25"/>
          <p:cNvSpPr txBox="1">
            <a:spLocks noGrp="1"/>
          </p:cNvSpPr>
          <p:nvPr>
            <p:ph type="body" idx="8"/>
          </p:nvPr>
        </p:nvSpPr>
        <p:spPr>
          <a:xfrm>
            <a:off x="2044697" y="1884032"/>
            <a:ext cx="386080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4" name="Google Shape;34;p25"/>
          <p:cNvSpPr txBox="1">
            <a:spLocks noGrp="1"/>
          </p:cNvSpPr>
          <p:nvPr>
            <p:ph type="body" idx="9"/>
          </p:nvPr>
        </p:nvSpPr>
        <p:spPr>
          <a:xfrm>
            <a:off x="2044697" y="2873575"/>
            <a:ext cx="386080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3"/>
          </p:nvPr>
        </p:nvSpPr>
        <p:spPr>
          <a:xfrm>
            <a:off x="2044697" y="3849620"/>
            <a:ext cx="386080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14"/>
          </p:nvPr>
        </p:nvSpPr>
        <p:spPr>
          <a:xfrm>
            <a:off x="2036445" y="4819107"/>
            <a:ext cx="386080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Google Shape;37;p25"/>
          <p:cNvSpPr txBox="1">
            <a:spLocks noGrp="1"/>
          </p:cNvSpPr>
          <p:nvPr>
            <p:ph type="body" idx="15"/>
          </p:nvPr>
        </p:nvSpPr>
        <p:spPr>
          <a:xfrm>
            <a:off x="7717205" y="1876388"/>
            <a:ext cx="386080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8" name="Google Shape;38;p25"/>
          <p:cNvSpPr txBox="1">
            <a:spLocks noGrp="1"/>
          </p:cNvSpPr>
          <p:nvPr>
            <p:ph type="body" idx="16"/>
          </p:nvPr>
        </p:nvSpPr>
        <p:spPr>
          <a:xfrm>
            <a:off x="7717205" y="2865931"/>
            <a:ext cx="386080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17"/>
          </p:nvPr>
        </p:nvSpPr>
        <p:spPr>
          <a:xfrm>
            <a:off x="7717205" y="3841976"/>
            <a:ext cx="386080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02755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personnalisée" preserve="1">
  <p:cSld name="Disposition personnalisé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415600" y="60039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64" name="Google Shape;164;p37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7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6" name="Google Shape;166;p37"/>
          <p:cNvSpPr txBox="1">
            <a:spLocks noGrp="1"/>
          </p:cNvSpPr>
          <p:nvPr>
            <p:ph type="body" idx="1"/>
          </p:nvPr>
        </p:nvSpPr>
        <p:spPr>
          <a:xfrm>
            <a:off x="415601" y="1656299"/>
            <a:ext cx="1819599" cy="98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8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2"/>
          </p:nvPr>
        </p:nvSpPr>
        <p:spPr>
          <a:xfrm>
            <a:off x="415599" y="2645842"/>
            <a:ext cx="1819599" cy="98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8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8" name="Google Shape;168;p37"/>
          <p:cNvSpPr txBox="1">
            <a:spLocks noGrp="1"/>
          </p:cNvSpPr>
          <p:nvPr>
            <p:ph type="body" idx="3"/>
          </p:nvPr>
        </p:nvSpPr>
        <p:spPr>
          <a:xfrm>
            <a:off x="415598" y="3629531"/>
            <a:ext cx="1819599" cy="98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8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9" name="Google Shape;169;p37"/>
          <p:cNvSpPr txBox="1">
            <a:spLocks noGrp="1"/>
          </p:cNvSpPr>
          <p:nvPr>
            <p:ph type="body" idx="4"/>
          </p:nvPr>
        </p:nvSpPr>
        <p:spPr>
          <a:xfrm>
            <a:off x="415598" y="4619074"/>
            <a:ext cx="1819599" cy="98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8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0" name="Google Shape;170;p37"/>
          <p:cNvSpPr txBox="1">
            <a:spLocks noGrp="1"/>
          </p:cNvSpPr>
          <p:nvPr>
            <p:ph type="body" idx="5"/>
          </p:nvPr>
        </p:nvSpPr>
        <p:spPr>
          <a:xfrm>
            <a:off x="6096002" y="1650446"/>
            <a:ext cx="1819599" cy="98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8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1" name="Google Shape;171;p37"/>
          <p:cNvSpPr txBox="1">
            <a:spLocks noGrp="1"/>
          </p:cNvSpPr>
          <p:nvPr>
            <p:ph type="body" idx="6"/>
          </p:nvPr>
        </p:nvSpPr>
        <p:spPr>
          <a:xfrm>
            <a:off x="6096000" y="2639989"/>
            <a:ext cx="1819599" cy="98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8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2" name="Google Shape;172;p37"/>
          <p:cNvSpPr txBox="1">
            <a:spLocks noGrp="1"/>
          </p:cNvSpPr>
          <p:nvPr>
            <p:ph type="body" idx="7"/>
          </p:nvPr>
        </p:nvSpPr>
        <p:spPr>
          <a:xfrm>
            <a:off x="6095999" y="3623678"/>
            <a:ext cx="1819599" cy="98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8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3" name="Google Shape;173;p37"/>
          <p:cNvSpPr txBox="1">
            <a:spLocks noGrp="1"/>
          </p:cNvSpPr>
          <p:nvPr>
            <p:ph type="body" idx="8"/>
          </p:nvPr>
        </p:nvSpPr>
        <p:spPr>
          <a:xfrm>
            <a:off x="2044697" y="1884032"/>
            <a:ext cx="386080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4" name="Google Shape;174;p37"/>
          <p:cNvSpPr txBox="1">
            <a:spLocks noGrp="1"/>
          </p:cNvSpPr>
          <p:nvPr>
            <p:ph type="body" idx="9"/>
          </p:nvPr>
        </p:nvSpPr>
        <p:spPr>
          <a:xfrm>
            <a:off x="2044697" y="2873575"/>
            <a:ext cx="386080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5" name="Google Shape;175;p37"/>
          <p:cNvSpPr txBox="1">
            <a:spLocks noGrp="1"/>
          </p:cNvSpPr>
          <p:nvPr>
            <p:ph type="body" idx="13"/>
          </p:nvPr>
        </p:nvSpPr>
        <p:spPr>
          <a:xfrm>
            <a:off x="2044697" y="3849620"/>
            <a:ext cx="386080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6" name="Google Shape;176;p37"/>
          <p:cNvSpPr txBox="1">
            <a:spLocks noGrp="1"/>
          </p:cNvSpPr>
          <p:nvPr>
            <p:ph type="body" idx="14"/>
          </p:nvPr>
        </p:nvSpPr>
        <p:spPr>
          <a:xfrm>
            <a:off x="2036445" y="4819107"/>
            <a:ext cx="386080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7" name="Google Shape;177;p37"/>
          <p:cNvSpPr txBox="1">
            <a:spLocks noGrp="1"/>
          </p:cNvSpPr>
          <p:nvPr>
            <p:ph type="body" idx="15"/>
          </p:nvPr>
        </p:nvSpPr>
        <p:spPr>
          <a:xfrm>
            <a:off x="7717205" y="1876388"/>
            <a:ext cx="386080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8" name="Google Shape;178;p37"/>
          <p:cNvSpPr txBox="1">
            <a:spLocks noGrp="1"/>
          </p:cNvSpPr>
          <p:nvPr>
            <p:ph type="body" idx="16"/>
          </p:nvPr>
        </p:nvSpPr>
        <p:spPr>
          <a:xfrm>
            <a:off x="7717205" y="2865931"/>
            <a:ext cx="386080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79" name="Google Shape;179;p37"/>
          <p:cNvSpPr txBox="1">
            <a:spLocks noGrp="1"/>
          </p:cNvSpPr>
          <p:nvPr>
            <p:ph type="body" idx="17"/>
          </p:nvPr>
        </p:nvSpPr>
        <p:spPr>
          <a:xfrm>
            <a:off x="7717205" y="3841976"/>
            <a:ext cx="386080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74492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position personnalisée" preserve="1">
  <p:cSld name="1_Disposition personnalisé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8"/>
          <p:cNvSpPr txBox="1">
            <a:spLocks noGrp="1"/>
          </p:cNvSpPr>
          <p:nvPr>
            <p:ph type="title"/>
          </p:nvPr>
        </p:nvSpPr>
        <p:spPr>
          <a:xfrm>
            <a:off x="415600" y="2848599"/>
            <a:ext cx="8607741" cy="134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82" name="Google Shape;182;p38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8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84" name="Google Shape;184;p38"/>
          <p:cNvSpPr>
            <a:spLocks noGrp="1"/>
          </p:cNvSpPr>
          <p:nvPr>
            <p:ph type="pic" idx="2"/>
          </p:nvPr>
        </p:nvSpPr>
        <p:spPr>
          <a:xfrm>
            <a:off x="9023341" y="0"/>
            <a:ext cx="316865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85" name="Google Shape;185;p38"/>
          <p:cNvSpPr txBox="1">
            <a:spLocks noGrp="1"/>
          </p:cNvSpPr>
          <p:nvPr>
            <p:ph type="body" idx="1"/>
          </p:nvPr>
        </p:nvSpPr>
        <p:spPr>
          <a:xfrm>
            <a:off x="415601" y="4192599"/>
            <a:ext cx="6637529" cy="74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dk2"/>
                </a:solidFill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6" name="Google Shape;186;p38"/>
          <p:cNvSpPr txBox="1">
            <a:spLocks noGrp="1"/>
          </p:cNvSpPr>
          <p:nvPr>
            <p:ph type="body" idx="3"/>
          </p:nvPr>
        </p:nvSpPr>
        <p:spPr>
          <a:xfrm>
            <a:off x="415601" y="809001"/>
            <a:ext cx="2786863" cy="2039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800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016433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sposition personnalisée" preserve="1">
  <p:cSld name="2_Disposition personnalisé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>
            <a:spLocks noGrp="1"/>
          </p:cNvSpPr>
          <p:nvPr>
            <p:ph type="title"/>
          </p:nvPr>
        </p:nvSpPr>
        <p:spPr>
          <a:xfrm>
            <a:off x="2259830" y="2848598"/>
            <a:ext cx="8607741" cy="134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89" name="Google Shape;189;p39"/>
          <p:cNvSpPr txBox="1">
            <a:spLocks noGrp="1"/>
          </p:cNvSpPr>
          <p:nvPr>
            <p:ph type="ftr" idx="11"/>
          </p:nvPr>
        </p:nvSpPr>
        <p:spPr>
          <a:xfrm>
            <a:off x="4208269" y="6045936"/>
            <a:ext cx="6637531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9"/>
          <p:cNvSpPr txBox="1">
            <a:spLocks noGrp="1"/>
          </p:cNvSpPr>
          <p:nvPr>
            <p:ph type="sldNum" idx="12"/>
          </p:nvPr>
        </p:nvSpPr>
        <p:spPr>
          <a:xfrm>
            <a:off x="3571847" y="6052842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91" name="Google Shape;191;p39"/>
          <p:cNvSpPr>
            <a:spLocks noGrp="1"/>
          </p:cNvSpPr>
          <p:nvPr>
            <p:ph type="pic" idx="2"/>
          </p:nvPr>
        </p:nvSpPr>
        <p:spPr>
          <a:xfrm>
            <a:off x="0" y="0"/>
            <a:ext cx="316865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92" name="Google Shape;192;p39"/>
          <p:cNvSpPr txBox="1">
            <a:spLocks noGrp="1"/>
          </p:cNvSpPr>
          <p:nvPr>
            <p:ph type="body" idx="1"/>
          </p:nvPr>
        </p:nvSpPr>
        <p:spPr>
          <a:xfrm>
            <a:off x="4230042" y="4192599"/>
            <a:ext cx="6637529" cy="74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dk2"/>
                </a:solidFill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3" name="Google Shape;193;p39"/>
          <p:cNvSpPr txBox="1">
            <a:spLocks noGrp="1"/>
          </p:cNvSpPr>
          <p:nvPr>
            <p:ph type="body" idx="3"/>
          </p:nvPr>
        </p:nvSpPr>
        <p:spPr>
          <a:xfrm>
            <a:off x="8058938" y="717845"/>
            <a:ext cx="2786863" cy="2039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800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56234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66165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1_Section header">
    <p:bg>
      <p:bgPr>
        <a:solidFill>
          <a:schemeClr val="accen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98" name="Google Shape;198;p41"/>
          <p:cNvSpPr txBox="1">
            <a:spLocks noGrp="1"/>
          </p:cNvSpPr>
          <p:nvPr>
            <p:ph type="body" idx="1"/>
          </p:nvPr>
        </p:nvSpPr>
        <p:spPr>
          <a:xfrm>
            <a:off x="7872754" y="3990200"/>
            <a:ext cx="3020284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9" name="Google Shape;199;p41"/>
          <p:cNvSpPr txBox="1"/>
          <p:nvPr/>
        </p:nvSpPr>
        <p:spPr>
          <a:xfrm>
            <a:off x="1464180" y="2382561"/>
            <a:ext cx="9263641" cy="209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800" b="0" i="0" u="none" strike="noStrike" cap="none">
                <a:solidFill>
                  <a:srgbClr val="6E1929"/>
                </a:solidFill>
                <a:latin typeface="Roboto Black"/>
                <a:ea typeface="Roboto Black"/>
                <a:cs typeface="Roboto Black"/>
                <a:sym typeface="Roboto Black"/>
              </a:rPr>
              <a:t>,,                ’’</a:t>
            </a:r>
            <a:endParaRPr sz="1867"/>
          </a:p>
        </p:txBody>
      </p:sp>
      <p:sp>
        <p:nvSpPr>
          <p:cNvPr id="200" name="Google Shape;200;p41"/>
          <p:cNvSpPr txBox="1"/>
          <p:nvPr/>
        </p:nvSpPr>
        <p:spPr>
          <a:xfrm>
            <a:off x="1464180" y="2382561"/>
            <a:ext cx="9263641" cy="209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800" b="0" i="0" u="none" strike="noStrike" cap="none">
                <a:solidFill>
                  <a:srgbClr val="6E1929"/>
                </a:solidFill>
                <a:latin typeface="Roboto Black"/>
                <a:ea typeface="Roboto Black"/>
                <a:cs typeface="Roboto Black"/>
                <a:sym typeface="Roboto Black"/>
              </a:rPr>
              <a:t>,,                ’’</a:t>
            </a: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593483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Title and bod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2"/>
          <p:cNvSpPr txBox="1">
            <a:spLocks noGrp="1"/>
          </p:cNvSpPr>
          <p:nvPr>
            <p:ph type="title"/>
          </p:nvPr>
        </p:nvSpPr>
        <p:spPr>
          <a:xfrm>
            <a:off x="415600" y="94222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03" name="Google Shape;203;p42"/>
          <p:cNvSpPr txBox="1">
            <a:spLocks noGrp="1"/>
          </p:cNvSpPr>
          <p:nvPr>
            <p:ph type="body" idx="1"/>
          </p:nvPr>
        </p:nvSpPr>
        <p:spPr>
          <a:xfrm>
            <a:off x="415600" y="1705825"/>
            <a:ext cx="11360800" cy="438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4" name="Google Shape;204;p42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2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06" name="Google Shape;206;p42"/>
          <p:cNvSpPr txBox="1">
            <a:spLocks noGrp="1"/>
          </p:cNvSpPr>
          <p:nvPr>
            <p:ph type="body" idx="2"/>
          </p:nvPr>
        </p:nvSpPr>
        <p:spPr>
          <a:xfrm>
            <a:off x="2886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7" name="Google Shape;207;p42"/>
          <p:cNvSpPr txBox="1">
            <a:spLocks noGrp="1"/>
          </p:cNvSpPr>
          <p:nvPr>
            <p:ph type="body" idx="3"/>
          </p:nvPr>
        </p:nvSpPr>
        <p:spPr>
          <a:xfrm>
            <a:off x="838199" y="341092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241528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>
  <p:cSld name="Title and two columns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 txBox="1">
            <a:spLocks noGrp="1"/>
          </p:cNvSpPr>
          <p:nvPr>
            <p:ph type="title"/>
          </p:nvPr>
        </p:nvSpPr>
        <p:spPr>
          <a:xfrm>
            <a:off x="415600" y="94222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10" name="Google Shape;210;p43"/>
          <p:cNvSpPr txBox="1">
            <a:spLocks noGrp="1"/>
          </p:cNvSpPr>
          <p:nvPr>
            <p:ph type="body" idx="1"/>
          </p:nvPr>
        </p:nvSpPr>
        <p:spPr>
          <a:xfrm>
            <a:off x="415600" y="1705826"/>
            <a:ext cx="5333200" cy="434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1" name="Google Shape;211;p43"/>
          <p:cNvSpPr txBox="1">
            <a:spLocks noGrp="1"/>
          </p:cNvSpPr>
          <p:nvPr>
            <p:ph type="body" idx="2"/>
          </p:nvPr>
        </p:nvSpPr>
        <p:spPr>
          <a:xfrm>
            <a:off x="6443200" y="1705826"/>
            <a:ext cx="5333200" cy="434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2" name="Google Shape;212;p43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3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14" name="Google Shape;214;p43"/>
          <p:cNvSpPr txBox="1">
            <a:spLocks noGrp="1"/>
          </p:cNvSpPr>
          <p:nvPr>
            <p:ph type="body" idx="3"/>
          </p:nvPr>
        </p:nvSpPr>
        <p:spPr>
          <a:xfrm>
            <a:off x="2886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5" name="Google Shape;215;p43"/>
          <p:cNvSpPr txBox="1">
            <a:spLocks noGrp="1"/>
          </p:cNvSpPr>
          <p:nvPr>
            <p:ph type="body" idx="4"/>
          </p:nvPr>
        </p:nvSpPr>
        <p:spPr>
          <a:xfrm>
            <a:off x="838199" y="341092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190814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>
            <a:spLocks noGrp="1"/>
          </p:cNvSpPr>
          <p:nvPr>
            <p:ph type="title"/>
          </p:nvPr>
        </p:nvSpPr>
        <p:spPr>
          <a:xfrm>
            <a:off x="404851" y="942226"/>
            <a:ext cx="3744000" cy="108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18" name="Google Shape;218;p44"/>
          <p:cNvSpPr txBox="1">
            <a:spLocks noGrp="1"/>
          </p:cNvSpPr>
          <p:nvPr>
            <p:ph type="body" idx="1"/>
          </p:nvPr>
        </p:nvSpPr>
        <p:spPr>
          <a:xfrm>
            <a:off x="288600" y="2028201"/>
            <a:ext cx="3744000" cy="388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400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9" name="Google Shape;219;p44"/>
          <p:cNvSpPr>
            <a:spLocks noGrp="1"/>
          </p:cNvSpPr>
          <p:nvPr>
            <p:ph type="pic" idx="2"/>
          </p:nvPr>
        </p:nvSpPr>
        <p:spPr>
          <a:xfrm>
            <a:off x="4614334" y="941918"/>
            <a:ext cx="6187017" cy="492652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44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4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22" name="Google Shape;222;p44"/>
          <p:cNvSpPr txBox="1">
            <a:spLocks noGrp="1"/>
          </p:cNvSpPr>
          <p:nvPr>
            <p:ph type="body" idx="3"/>
          </p:nvPr>
        </p:nvSpPr>
        <p:spPr>
          <a:xfrm>
            <a:off x="2886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3" name="Google Shape;223;p44"/>
          <p:cNvSpPr txBox="1">
            <a:spLocks noGrp="1"/>
          </p:cNvSpPr>
          <p:nvPr>
            <p:ph type="body" idx="4"/>
          </p:nvPr>
        </p:nvSpPr>
        <p:spPr>
          <a:xfrm>
            <a:off x="838199" y="341092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93244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 txBox="1">
            <a:spLocks noGrp="1"/>
          </p:cNvSpPr>
          <p:nvPr>
            <p:ph type="title"/>
          </p:nvPr>
        </p:nvSpPr>
        <p:spPr>
          <a:xfrm>
            <a:off x="653667" y="942224"/>
            <a:ext cx="8490400" cy="511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26" name="Google Shape;226;p45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5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28" name="Google Shape;228;p45"/>
          <p:cNvSpPr txBox="1">
            <a:spLocks noGrp="1"/>
          </p:cNvSpPr>
          <p:nvPr>
            <p:ph type="body" idx="1"/>
          </p:nvPr>
        </p:nvSpPr>
        <p:spPr>
          <a:xfrm>
            <a:off x="4156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9" name="Google Shape;229;p45"/>
          <p:cNvSpPr txBox="1">
            <a:spLocks noGrp="1"/>
          </p:cNvSpPr>
          <p:nvPr>
            <p:ph type="body" idx="2"/>
          </p:nvPr>
        </p:nvSpPr>
        <p:spPr>
          <a:xfrm>
            <a:off x="965199" y="341092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816357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6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33" name="Google Shape;233;p46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34" name="Google Shape;234;p46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5" name="Google Shape;235;p46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46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37" name="Google Shape;237;p46"/>
          <p:cNvSpPr txBox="1">
            <a:spLocks noGrp="1"/>
          </p:cNvSpPr>
          <p:nvPr>
            <p:ph type="body" idx="3"/>
          </p:nvPr>
        </p:nvSpPr>
        <p:spPr>
          <a:xfrm>
            <a:off x="4156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8" name="Google Shape;238;p46"/>
          <p:cNvSpPr txBox="1">
            <a:spLocks noGrp="1"/>
          </p:cNvSpPr>
          <p:nvPr>
            <p:ph type="body" idx="4"/>
          </p:nvPr>
        </p:nvSpPr>
        <p:spPr>
          <a:xfrm>
            <a:off x="965199" y="341092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072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position personnalisée">
  <p:cSld name="1_Disposition personnalisé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415600" y="2848599"/>
            <a:ext cx="8607741" cy="134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/>
          </a:p>
        </p:txBody>
      </p:sp>
      <p:sp>
        <p:nvSpPr>
          <p:cNvPr id="43" name="Google Shape;43;p26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4BB43AF7-F734-41E1-B2A3-6DBA62E8BFB7}" type="slidenum">
              <a:rPr lang="fr-FR" smtClean="0"/>
              <a:t>‹N°›</a:t>
            </a:fld>
            <a:endParaRPr lang="fr-FR"/>
          </a:p>
        </p:txBody>
      </p:sp>
      <p:sp>
        <p:nvSpPr>
          <p:cNvPr id="44" name="Google Shape;44;p26"/>
          <p:cNvSpPr>
            <a:spLocks noGrp="1"/>
          </p:cNvSpPr>
          <p:nvPr>
            <p:ph type="pic" idx="2"/>
          </p:nvPr>
        </p:nvSpPr>
        <p:spPr>
          <a:xfrm>
            <a:off x="9023341" y="0"/>
            <a:ext cx="316865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5" name="Google Shape;45;p26"/>
          <p:cNvSpPr txBox="1">
            <a:spLocks noGrp="1"/>
          </p:cNvSpPr>
          <p:nvPr>
            <p:ph type="body" idx="1"/>
          </p:nvPr>
        </p:nvSpPr>
        <p:spPr>
          <a:xfrm>
            <a:off x="415601" y="4192599"/>
            <a:ext cx="6637529" cy="74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dk2"/>
                </a:solidFill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6" name="Google Shape;46;p26"/>
          <p:cNvSpPr txBox="1">
            <a:spLocks noGrp="1"/>
          </p:cNvSpPr>
          <p:nvPr>
            <p:ph type="body" idx="3"/>
          </p:nvPr>
        </p:nvSpPr>
        <p:spPr>
          <a:xfrm>
            <a:off x="415601" y="809001"/>
            <a:ext cx="2786863" cy="2039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800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445295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7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41" name="Google Shape;241;p47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42" name="Google Shape;242;p47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47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44" name="Google Shape;244;p47"/>
          <p:cNvSpPr txBox="1">
            <a:spLocks noGrp="1"/>
          </p:cNvSpPr>
          <p:nvPr>
            <p:ph type="body" idx="2"/>
          </p:nvPr>
        </p:nvSpPr>
        <p:spPr>
          <a:xfrm>
            <a:off x="4156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45" name="Google Shape;245;p47"/>
          <p:cNvSpPr txBox="1">
            <a:spLocks noGrp="1"/>
          </p:cNvSpPr>
          <p:nvPr>
            <p:ph type="body" idx="3"/>
          </p:nvPr>
        </p:nvSpPr>
        <p:spPr>
          <a:xfrm>
            <a:off x="965199" y="341092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12267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8"/>
          <p:cNvSpPr txBox="1">
            <a:spLocks noGrp="1"/>
          </p:cNvSpPr>
          <p:nvPr>
            <p:ph type="ctrTitle"/>
          </p:nvPr>
        </p:nvSpPr>
        <p:spPr>
          <a:xfrm>
            <a:off x="959999" y="1924956"/>
            <a:ext cx="8063343" cy="1914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48" name="Google Shape;248;p48"/>
          <p:cNvSpPr txBox="1">
            <a:spLocks noGrp="1"/>
          </p:cNvSpPr>
          <p:nvPr>
            <p:ph type="body" idx="1"/>
          </p:nvPr>
        </p:nvSpPr>
        <p:spPr>
          <a:xfrm>
            <a:off x="960000" y="4485046"/>
            <a:ext cx="5135033" cy="1138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3" name="Google Shape;253;p48"/>
          <p:cNvSpPr txBox="1">
            <a:spLocks noGrp="1"/>
          </p:cNvSpPr>
          <p:nvPr>
            <p:ph type="body" idx="2"/>
          </p:nvPr>
        </p:nvSpPr>
        <p:spPr>
          <a:xfrm>
            <a:off x="959999" y="3908881"/>
            <a:ext cx="6106583" cy="3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1219170" lvl="1" indent="-42332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2" name="Picture 2" descr="Pôle Léonard de Vinci -">
            <a:extLst>
              <a:ext uri="{FF2B5EF4-FFF2-40B4-BE49-F238E27FC236}">
                <a16:creationId xmlns:a16="http://schemas.microsoft.com/office/drawing/2014/main" id="{ED3CF7CA-0511-B206-F73E-1484BF372D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9" y="5417905"/>
            <a:ext cx="799888" cy="79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Pôle Léonard de Vinci -">
            <a:extLst>
              <a:ext uri="{FF2B5EF4-FFF2-40B4-BE49-F238E27FC236}">
                <a16:creationId xmlns:a16="http://schemas.microsoft.com/office/drawing/2014/main" id="{BE30E89E-C282-0329-CE23-B699CFEB34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352" y="5417905"/>
            <a:ext cx="799888" cy="79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Pôle Léonard de Vinci -">
            <a:extLst>
              <a:ext uri="{FF2B5EF4-FFF2-40B4-BE49-F238E27FC236}">
                <a16:creationId xmlns:a16="http://schemas.microsoft.com/office/drawing/2014/main" id="{22FA3B00-BFF4-383F-E16A-15E44F3B9A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909" y="5417905"/>
            <a:ext cx="804201" cy="80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DVIC - De Vinci Innovation Center">
            <a:extLst>
              <a:ext uri="{FF2B5EF4-FFF2-40B4-BE49-F238E27FC236}">
                <a16:creationId xmlns:a16="http://schemas.microsoft.com/office/drawing/2014/main" id="{335E9EA1-9647-1484-CE58-A4DDF1F02D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779" y="5413988"/>
            <a:ext cx="875634" cy="80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541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6"/>
          <p:cNvSpPr txBox="1">
            <a:spLocks noGrp="1"/>
          </p:cNvSpPr>
          <p:nvPr>
            <p:ph type="ctrTitle"/>
          </p:nvPr>
        </p:nvSpPr>
        <p:spPr>
          <a:xfrm>
            <a:off x="617099" y="1924956"/>
            <a:ext cx="8063343" cy="1914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66" name="Google Shape;266;p56"/>
          <p:cNvSpPr txBox="1">
            <a:spLocks noGrp="1"/>
          </p:cNvSpPr>
          <p:nvPr>
            <p:ph type="subTitle" idx="1"/>
          </p:nvPr>
        </p:nvSpPr>
        <p:spPr>
          <a:xfrm>
            <a:off x="2737103" y="3568768"/>
            <a:ext cx="5297893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pic>
        <p:nvPicPr>
          <p:cNvPr id="267" name="Google Shape;267;p56"/>
          <p:cNvPicPr preferRelativeResize="0"/>
          <p:nvPr/>
        </p:nvPicPr>
        <p:blipFill rotWithShape="1">
          <a:blip r:embed="rId2">
            <a:alphaModFix/>
          </a:blip>
          <a:srcRect l="9973" t="14370" r="11796" b="19861"/>
          <a:stretch/>
        </p:blipFill>
        <p:spPr>
          <a:xfrm>
            <a:off x="617071" y="252449"/>
            <a:ext cx="1989413" cy="167250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6"/>
          <p:cNvSpPr>
            <a:spLocks noGrp="1"/>
          </p:cNvSpPr>
          <p:nvPr>
            <p:ph type="pic" idx="2"/>
          </p:nvPr>
        </p:nvSpPr>
        <p:spPr>
          <a:xfrm>
            <a:off x="9023341" y="0"/>
            <a:ext cx="316865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pic>
        <p:nvPicPr>
          <p:cNvPr id="269" name="Google Shape;26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6434" y="5977650"/>
            <a:ext cx="1859233" cy="66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9634" y="5982767"/>
            <a:ext cx="2077767" cy="65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16275" y="5977642"/>
            <a:ext cx="2077767" cy="66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071" y="6012818"/>
            <a:ext cx="836800" cy="59273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6"/>
          <p:cNvSpPr txBox="1">
            <a:spLocks noGrp="1"/>
          </p:cNvSpPr>
          <p:nvPr>
            <p:ph type="body" idx="3"/>
          </p:nvPr>
        </p:nvSpPr>
        <p:spPr>
          <a:xfrm>
            <a:off x="617071" y="3580114"/>
            <a:ext cx="2355797" cy="104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 b="1"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4" name="Google Shape;274;p56"/>
          <p:cNvSpPr txBox="1">
            <a:spLocks noGrp="1"/>
          </p:cNvSpPr>
          <p:nvPr>
            <p:ph type="body" idx="4"/>
          </p:nvPr>
        </p:nvSpPr>
        <p:spPr>
          <a:xfrm>
            <a:off x="612494" y="4609949"/>
            <a:ext cx="4249217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 b="0">
                <a:solidFill>
                  <a:srgbClr val="7F7F7F"/>
                </a:solidFill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3992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personnalisée" preserve="1">
  <p:cSld name="Disposition personnalisée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7"/>
          <p:cNvSpPr txBox="1">
            <a:spLocks noGrp="1"/>
          </p:cNvSpPr>
          <p:nvPr>
            <p:ph type="title"/>
          </p:nvPr>
        </p:nvSpPr>
        <p:spPr>
          <a:xfrm>
            <a:off x="415600" y="60039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77" name="Google Shape;277;p57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57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79" name="Google Shape;279;p57"/>
          <p:cNvSpPr txBox="1">
            <a:spLocks noGrp="1"/>
          </p:cNvSpPr>
          <p:nvPr>
            <p:ph type="body" idx="1"/>
          </p:nvPr>
        </p:nvSpPr>
        <p:spPr>
          <a:xfrm>
            <a:off x="415601" y="1656299"/>
            <a:ext cx="1819599" cy="98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8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0" name="Google Shape;280;p57"/>
          <p:cNvSpPr txBox="1">
            <a:spLocks noGrp="1"/>
          </p:cNvSpPr>
          <p:nvPr>
            <p:ph type="body" idx="2"/>
          </p:nvPr>
        </p:nvSpPr>
        <p:spPr>
          <a:xfrm>
            <a:off x="415599" y="2645842"/>
            <a:ext cx="1819599" cy="98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8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1" name="Google Shape;281;p57"/>
          <p:cNvSpPr txBox="1">
            <a:spLocks noGrp="1"/>
          </p:cNvSpPr>
          <p:nvPr>
            <p:ph type="body" idx="3"/>
          </p:nvPr>
        </p:nvSpPr>
        <p:spPr>
          <a:xfrm>
            <a:off x="415598" y="3629531"/>
            <a:ext cx="1819599" cy="98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8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2" name="Google Shape;282;p57"/>
          <p:cNvSpPr txBox="1">
            <a:spLocks noGrp="1"/>
          </p:cNvSpPr>
          <p:nvPr>
            <p:ph type="body" idx="4"/>
          </p:nvPr>
        </p:nvSpPr>
        <p:spPr>
          <a:xfrm>
            <a:off x="415598" y="4619074"/>
            <a:ext cx="1819599" cy="98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8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3" name="Google Shape;283;p57"/>
          <p:cNvSpPr txBox="1">
            <a:spLocks noGrp="1"/>
          </p:cNvSpPr>
          <p:nvPr>
            <p:ph type="body" idx="5"/>
          </p:nvPr>
        </p:nvSpPr>
        <p:spPr>
          <a:xfrm>
            <a:off x="6096002" y="1650446"/>
            <a:ext cx="1819599" cy="98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8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4" name="Google Shape;284;p57"/>
          <p:cNvSpPr txBox="1">
            <a:spLocks noGrp="1"/>
          </p:cNvSpPr>
          <p:nvPr>
            <p:ph type="body" idx="6"/>
          </p:nvPr>
        </p:nvSpPr>
        <p:spPr>
          <a:xfrm>
            <a:off x="6096000" y="2639989"/>
            <a:ext cx="1819599" cy="98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8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5" name="Google Shape;285;p57"/>
          <p:cNvSpPr txBox="1">
            <a:spLocks noGrp="1"/>
          </p:cNvSpPr>
          <p:nvPr>
            <p:ph type="body" idx="7"/>
          </p:nvPr>
        </p:nvSpPr>
        <p:spPr>
          <a:xfrm>
            <a:off x="6095999" y="3623678"/>
            <a:ext cx="1819599" cy="989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8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6" name="Google Shape;286;p57"/>
          <p:cNvSpPr txBox="1">
            <a:spLocks noGrp="1"/>
          </p:cNvSpPr>
          <p:nvPr>
            <p:ph type="body" idx="8"/>
          </p:nvPr>
        </p:nvSpPr>
        <p:spPr>
          <a:xfrm>
            <a:off x="2044697" y="1884032"/>
            <a:ext cx="386080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7" name="Google Shape;287;p57"/>
          <p:cNvSpPr txBox="1">
            <a:spLocks noGrp="1"/>
          </p:cNvSpPr>
          <p:nvPr>
            <p:ph type="body" idx="9"/>
          </p:nvPr>
        </p:nvSpPr>
        <p:spPr>
          <a:xfrm>
            <a:off x="2044697" y="2873575"/>
            <a:ext cx="386080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8" name="Google Shape;288;p57"/>
          <p:cNvSpPr txBox="1">
            <a:spLocks noGrp="1"/>
          </p:cNvSpPr>
          <p:nvPr>
            <p:ph type="body" idx="13"/>
          </p:nvPr>
        </p:nvSpPr>
        <p:spPr>
          <a:xfrm>
            <a:off x="2044697" y="3849620"/>
            <a:ext cx="386080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9" name="Google Shape;289;p57"/>
          <p:cNvSpPr txBox="1">
            <a:spLocks noGrp="1"/>
          </p:cNvSpPr>
          <p:nvPr>
            <p:ph type="body" idx="14"/>
          </p:nvPr>
        </p:nvSpPr>
        <p:spPr>
          <a:xfrm>
            <a:off x="2036445" y="4819107"/>
            <a:ext cx="386080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0" name="Google Shape;290;p57"/>
          <p:cNvSpPr txBox="1">
            <a:spLocks noGrp="1"/>
          </p:cNvSpPr>
          <p:nvPr>
            <p:ph type="body" idx="15"/>
          </p:nvPr>
        </p:nvSpPr>
        <p:spPr>
          <a:xfrm>
            <a:off x="7717205" y="1876388"/>
            <a:ext cx="386080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1" name="Google Shape;291;p57"/>
          <p:cNvSpPr txBox="1">
            <a:spLocks noGrp="1"/>
          </p:cNvSpPr>
          <p:nvPr>
            <p:ph type="body" idx="16"/>
          </p:nvPr>
        </p:nvSpPr>
        <p:spPr>
          <a:xfrm>
            <a:off x="7717205" y="2865931"/>
            <a:ext cx="386080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2" name="Google Shape;292;p57"/>
          <p:cNvSpPr txBox="1">
            <a:spLocks noGrp="1"/>
          </p:cNvSpPr>
          <p:nvPr>
            <p:ph type="body" idx="17"/>
          </p:nvPr>
        </p:nvSpPr>
        <p:spPr>
          <a:xfrm>
            <a:off x="7717205" y="3841976"/>
            <a:ext cx="386080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33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938292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position personnalisée" preserve="1">
  <p:cSld name="1_Disposition personnalisée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8"/>
          <p:cNvSpPr txBox="1">
            <a:spLocks noGrp="1"/>
          </p:cNvSpPr>
          <p:nvPr>
            <p:ph type="title"/>
          </p:nvPr>
        </p:nvSpPr>
        <p:spPr>
          <a:xfrm>
            <a:off x="415600" y="2848599"/>
            <a:ext cx="8607741" cy="134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95" name="Google Shape;295;p58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58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7" name="Google Shape;297;p58"/>
          <p:cNvSpPr>
            <a:spLocks noGrp="1"/>
          </p:cNvSpPr>
          <p:nvPr>
            <p:ph type="pic" idx="2"/>
          </p:nvPr>
        </p:nvSpPr>
        <p:spPr>
          <a:xfrm>
            <a:off x="9023341" y="0"/>
            <a:ext cx="316865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8" name="Google Shape;298;p58"/>
          <p:cNvSpPr txBox="1">
            <a:spLocks noGrp="1"/>
          </p:cNvSpPr>
          <p:nvPr>
            <p:ph type="body" idx="1"/>
          </p:nvPr>
        </p:nvSpPr>
        <p:spPr>
          <a:xfrm>
            <a:off x="415601" y="4192599"/>
            <a:ext cx="6637529" cy="74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dk2"/>
                </a:solidFill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9" name="Google Shape;299;p58"/>
          <p:cNvSpPr txBox="1">
            <a:spLocks noGrp="1"/>
          </p:cNvSpPr>
          <p:nvPr>
            <p:ph type="body" idx="3"/>
          </p:nvPr>
        </p:nvSpPr>
        <p:spPr>
          <a:xfrm>
            <a:off x="415601" y="809001"/>
            <a:ext cx="2786863" cy="2039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800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535090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sposition personnalisée" preserve="1">
  <p:cSld name="2_Disposition personnalisée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9"/>
          <p:cNvSpPr txBox="1">
            <a:spLocks noGrp="1"/>
          </p:cNvSpPr>
          <p:nvPr>
            <p:ph type="title"/>
          </p:nvPr>
        </p:nvSpPr>
        <p:spPr>
          <a:xfrm>
            <a:off x="2259830" y="2848598"/>
            <a:ext cx="8607741" cy="134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02" name="Google Shape;302;p59"/>
          <p:cNvSpPr txBox="1">
            <a:spLocks noGrp="1"/>
          </p:cNvSpPr>
          <p:nvPr>
            <p:ph type="ftr" idx="11"/>
          </p:nvPr>
        </p:nvSpPr>
        <p:spPr>
          <a:xfrm>
            <a:off x="4208269" y="6045936"/>
            <a:ext cx="6637531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59"/>
          <p:cNvSpPr txBox="1">
            <a:spLocks noGrp="1"/>
          </p:cNvSpPr>
          <p:nvPr>
            <p:ph type="sldNum" idx="12"/>
          </p:nvPr>
        </p:nvSpPr>
        <p:spPr>
          <a:xfrm>
            <a:off x="3571847" y="6052842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04" name="Google Shape;304;p59"/>
          <p:cNvSpPr>
            <a:spLocks noGrp="1"/>
          </p:cNvSpPr>
          <p:nvPr>
            <p:ph type="pic" idx="2"/>
          </p:nvPr>
        </p:nvSpPr>
        <p:spPr>
          <a:xfrm>
            <a:off x="0" y="0"/>
            <a:ext cx="316865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05" name="Google Shape;305;p59"/>
          <p:cNvSpPr txBox="1">
            <a:spLocks noGrp="1"/>
          </p:cNvSpPr>
          <p:nvPr>
            <p:ph type="body" idx="1"/>
          </p:nvPr>
        </p:nvSpPr>
        <p:spPr>
          <a:xfrm>
            <a:off x="4230042" y="4192599"/>
            <a:ext cx="6637529" cy="74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dk2"/>
                </a:solidFill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6" name="Google Shape;306;p59"/>
          <p:cNvSpPr txBox="1">
            <a:spLocks noGrp="1"/>
          </p:cNvSpPr>
          <p:nvPr>
            <p:ph type="body" idx="3"/>
          </p:nvPr>
        </p:nvSpPr>
        <p:spPr>
          <a:xfrm>
            <a:off x="8058938" y="717845"/>
            <a:ext cx="2786863" cy="2039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800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1050493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position personnalisée" preserve="1">
  <p:cSld name="3_Disposition personnalisée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0"/>
          <p:cNvSpPr txBox="1">
            <a:spLocks noGrp="1"/>
          </p:cNvSpPr>
          <p:nvPr>
            <p:ph type="title"/>
          </p:nvPr>
        </p:nvSpPr>
        <p:spPr>
          <a:xfrm>
            <a:off x="415600" y="94222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09" name="Google Shape;309;p60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60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11" name="Google Shape;311;p60"/>
          <p:cNvSpPr>
            <a:spLocks noGrp="1"/>
          </p:cNvSpPr>
          <p:nvPr>
            <p:ph type="body" idx="1"/>
          </p:nvPr>
        </p:nvSpPr>
        <p:spPr>
          <a:xfrm>
            <a:off x="1355929" y="2958430"/>
            <a:ext cx="2304992" cy="22448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67"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2" name="Google Shape;312;p60"/>
          <p:cNvSpPr>
            <a:spLocks noGrp="1"/>
          </p:cNvSpPr>
          <p:nvPr>
            <p:ph type="body" idx="2"/>
          </p:nvPr>
        </p:nvSpPr>
        <p:spPr>
          <a:xfrm>
            <a:off x="1079142" y="2548517"/>
            <a:ext cx="2065711" cy="615396"/>
          </a:xfrm>
          <a:prstGeom prst="roundRect">
            <a:avLst>
              <a:gd name="adj" fmla="val 50000"/>
            </a:avLst>
          </a:prstGeom>
          <a:solidFill>
            <a:schemeClr val="lt1">
              <a:alpha val="92941"/>
            </a:scheme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3" name="Google Shape;313;p60"/>
          <p:cNvSpPr>
            <a:spLocks noGrp="1"/>
          </p:cNvSpPr>
          <p:nvPr>
            <p:ph type="body" idx="3"/>
          </p:nvPr>
        </p:nvSpPr>
        <p:spPr>
          <a:xfrm>
            <a:off x="4572472" y="2958430"/>
            <a:ext cx="2304992" cy="22448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67"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4" name="Google Shape;314;p60"/>
          <p:cNvSpPr>
            <a:spLocks noGrp="1"/>
          </p:cNvSpPr>
          <p:nvPr>
            <p:ph type="body" idx="4"/>
          </p:nvPr>
        </p:nvSpPr>
        <p:spPr>
          <a:xfrm>
            <a:off x="4295685" y="2548517"/>
            <a:ext cx="2065711" cy="615396"/>
          </a:xfrm>
          <a:prstGeom prst="roundRect">
            <a:avLst>
              <a:gd name="adj" fmla="val 50000"/>
            </a:avLst>
          </a:prstGeom>
          <a:solidFill>
            <a:schemeClr val="lt1">
              <a:alpha val="92941"/>
            </a:scheme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5" name="Google Shape;315;p60"/>
          <p:cNvSpPr>
            <a:spLocks noGrp="1"/>
          </p:cNvSpPr>
          <p:nvPr>
            <p:ph type="body" idx="5"/>
          </p:nvPr>
        </p:nvSpPr>
        <p:spPr>
          <a:xfrm>
            <a:off x="7789015" y="2958430"/>
            <a:ext cx="2304992" cy="22448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67"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6" name="Google Shape;316;p60"/>
          <p:cNvSpPr>
            <a:spLocks noGrp="1"/>
          </p:cNvSpPr>
          <p:nvPr>
            <p:ph type="body" idx="6"/>
          </p:nvPr>
        </p:nvSpPr>
        <p:spPr>
          <a:xfrm>
            <a:off x="7512227" y="2548517"/>
            <a:ext cx="2065711" cy="615396"/>
          </a:xfrm>
          <a:prstGeom prst="roundRect">
            <a:avLst>
              <a:gd name="adj" fmla="val 50000"/>
            </a:avLst>
          </a:prstGeom>
          <a:solidFill>
            <a:schemeClr val="lt1">
              <a:alpha val="92941"/>
            </a:scheme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7" name="Google Shape;317;p60"/>
          <p:cNvSpPr txBox="1">
            <a:spLocks noGrp="1"/>
          </p:cNvSpPr>
          <p:nvPr>
            <p:ph type="body" idx="7"/>
          </p:nvPr>
        </p:nvSpPr>
        <p:spPr>
          <a:xfrm>
            <a:off x="2886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8" name="Google Shape;318;p60"/>
          <p:cNvSpPr txBox="1">
            <a:spLocks noGrp="1"/>
          </p:cNvSpPr>
          <p:nvPr>
            <p:ph type="body" idx="8"/>
          </p:nvPr>
        </p:nvSpPr>
        <p:spPr>
          <a:xfrm>
            <a:off x="838199" y="341092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740749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33412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>
  <p:cSld name="1_Section header">
    <p:bg>
      <p:bgPr>
        <a:solidFill>
          <a:schemeClr val="accent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2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23" name="Google Shape;323;p62"/>
          <p:cNvSpPr txBox="1">
            <a:spLocks noGrp="1"/>
          </p:cNvSpPr>
          <p:nvPr>
            <p:ph type="body" idx="1"/>
          </p:nvPr>
        </p:nvSpPr>
        <p:spPr>
          <a:xfrm>
            <a:off x="7872754" y="3990200"/>
            <a:ext cx="3020284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24" name="Google Shape;324;p62"/>
          <p:cNvSpPr txBox="1"/>
          <p:nvPr/>
        </p:nvSpPr>
        <p:spPr>
          <a:xfrm>
            <a:off x="1464180" y="2382561"/>
            <a:ext cx="9263641" cy="209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800" b="0" i="0" u="none" strike="noStrike" cap="none">
                <a:solidFill>
                  <a:srgbClr val="134253"/>
                </a:solidFill>
                <a:latin typeface="Roboto Black"/>
                <a:ea typeface="Roboto Black"/>
                <a:cs typeface="Roboto Black"/>
                <a:sym typeface="Roboto Black"/>
              </a:rPr>
              <a:t>,,                ’’</a:t>
            </a: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7433941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Title and body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3"/>
          <p:cNvSpPr txBox="1">
            <a:spLocks noGrp="1"/>
          </p:cNvSpPr>
          <p:nvPr>
            <p:ph type="title"/>
          </p:nvPr>
        </p:nvSpPr>
        <p:spPr>
          <a:xfrm>
            <a:off x="415600" y="94222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27" name="Google Shape;327;p63"/>
          <p:cNvSpPr txBox="1">
            <a:spLocks noGrp="1"/>
          </p:cNvSpPr>
          <p:nvPr>
            <p:ph type="body" idx="1"/>
          </p:nvPr>
        </p:nvSpPr>
        <p:spPr>
          <a:xfrm>
            <a:off x="415600" y="1705825"/>
            <a:ext cx="11360800" cy="438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28" name="Google Shape;328;p63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63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30" name="Google Shape;330;p63"/>
          <p:cNvSpPr txBox="1">
            <a:spLocks noGrp="1"/>
          </p:cNvSpPr>
          <p:nvPr>
            <p:ph type="body" idx="2"/>
          </p:nvPr>
        </p:nvSpPr>
        <p:spPr>
          <a:xfrm>
            <a:off x="2886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31" name="Google Shape;331;p63"/>
          <p:cNvSpPr txBox="1">
            <a:spLocks noGrp="1"/>
          </p:cNvSpPr>
          <p:nvPr>
            <p:ph type="body" idx="3"/>
          </p:nvPr>
        </p:nvSpPr>
        <p:spPr>
          <a:xfrm>
            <a:off x="838199" y="341092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4725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sposition personnalisée">
  <p:cSld name="2_Disposition personnalisé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2259830" y="2848598"/>
            <a:ext cx="8607741" cy="134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ftr" idx="11"/>
          </p:nvPr>
        </p:nvSpPr>
        <p:spPr>
          <a:xfrm>
            <a:off x="4208269" y="6045936"/>
            <a:ext cx="6637531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/>
          </a:p>
        </p:txBody>
      </p:sp>
      <p:sp>
        <p:nvSpPr>
          <p:cNvPr id="50" name="Google Shape;50;p29"/>
          <p:cNvSpPr txBox="1">
            <a:spLocks noGrp="1"/>
          </p:cNvSpPr>
          <p:nvPr>
            <p:ph type="sldNum" idx="12"/>
          </p:nvPr>
        </p:nvSpPr>
        <p:spPr>
          <a:xfrm>
            <a:off x="3571847" y="6052842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4BB43AF7-F734-41E1-B2A3-6DBA62E8BFB7}" type="slidenum">
              <a:rPr lang="fr-FR" smtClean="0"/>
              <a:t>‹N°›</a:t>
            </a:fld>
            <a:endParaRPr lang="fr-FR"/>
          </a:p>
        </p:txBody>
      </p:sp>
      <p:sp>
        <p:nvSpPr>
          <p:cNvPr id="51" name="Google Shape;51;p29"/>
          <p:cNvSpPr>
            <a:spLocks noGrp="1"/>
          </p:cNvSpPr>
          <p:nvPr>
            <p:ph type="pic" idx="2"/>
          </p:nvPr>
        </p:nvSpPr>
        <p:spPr>
          <a:xfrm>
            <a:off x="0" y="0"/>
            <a:ext cx="316865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2" name="Google Shape;52;p29"/>
          <p:cNvSpPr txBox="1">
            <a:spLocks noGrp="1"/>
          </p:cNvSpPr>
          <p:nvPr>
            <p:ph type="body" idx="1"/>
          </p:nvPr>
        </p:nvSpPr>
        <p:spPr>
          <a:xfrm>
            <a:off x="4230042" y="4192599"/>
            <a:ext cx="6637529" cy="74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dk2"/>
                </a:solidFill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3" name="Google Shape;53;p29"/>
          <p:cNvSpPr txBox="1">
            <a:spLocks noGrp="1"/>
          </p:cNvSpPr>
          <p:nvPr>
            <p:ph type="body" idx="3"/>
          </p:nvPr>
        </p:nvSpPr>
        <p:spPr>
          <a:xfrm>
            <a:off x="8058938" y="717845"/>
            <a:ext cx="2786863" cy="2039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800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803987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>
  <p:cSld name="Title and two columns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4"/>
          <p:cNvSpPr txBox="1">
            <a:spLocks noGrp="1"/>
          </p:cNvSpPr>
          <p:nvPr>
            <p:ph type="title"/>
          </p:nvPr>
        </p:nvSpPr>
        <p:spPr>
          <a:xfrm>
            <a:off x="415600" y="94222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34" name="Google Shape;334;p64"/>
          <p:cNvSpPr txBox="1">
            <a:spLocks noGrp="1"/>
          </p:cNvSpPr>
          <p:nvPr>
            <p:ph type="body" idx="1"/>
          </p:nvPr>
        </p:nvSpPr>
        <p:spPr>
          <a:xfrm>
            <a:off x="415600" y="1705826"/>
            <a:ext cx="5333200" cy="434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35" name="Google Shape;335;p64"/>
          <p:cNvSpPr txBox="1">
            <a:spLocks noGrp="1"/>
          </p:cNvSpPr>
          <p:nvPr>
            <p:ph type="body" idx="2"/>
          </p:nvPr>
        </p:nvSpPr>
        <p:spPr>
          <a:xfrm>
            <a:off x="6443200" y="1705826"/>
            <a:ext cx="5333200" cy="434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36" name="Google Shape;336;p64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64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38" name="Google Shape;338;p64"/>
          <p:cNvSpPr txBox="1">
            <a:spLocks noGrp="1"/>
          </p:cNvSpPr>
          <p:nvPr>
            <p:ph type="body" idx="3"/>
          </p:nvPr>
        </p:nvSpPr>
        <p:spPr>
          <a:xfrm>
            <a:off x="2886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39" name="Google Shape;339;p64"/>
          <p:cNvSpPr txBox="1">
            <a:spLocks noGrp="1"/>
          </p:cNvSpPr>
          <p:nvPr>
            <p:ph type="body" idx="4"/>
          </p:nvPr>
        </p:nvSpPr>
        <p:spPr>
          <a:xfrm>
            <a:off x="838199" y="341092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908033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5"/>
          <p:cNvSpPr txBox="1">
            <a:spLocks noGrp="1"/>
          </p:cNvSpPr>
          <p:nvPr>
            <p:ph type="title"/>
          </p:nvPr>
        </p:nvSpPr>
        <p:spPr>
          <a:xfrm>
            <a:off x="415600" y="93186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42" name="Google Shape;342;p65"/>
          <p:cNvSpPr txBox="1">
            <a:spLocks noGrp="1"/>
          </p:cNvSpPr>
          <p:nvPr>
            <p:ph type="body" idx="1"/>
          </p:nvPr>
        </p:nvSpPr>
        <p:spPr>
          <a:xfrm>
            <a:off x="4156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43" name="Google Shape;343;p65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65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45" name="Google Shape;345;p65"/>
          <p:cNvSpPr txBox="1">
            <a:spLocks noGrp="1"/>
          </p:cNvSpPr>
          <p:nvPr>
            <p:ph type="body" idx="2"/>
          </p:nvPr>
        </p:nvSpPr>
        <p:spPr>
          <a:xfrm>
            <a:off x="965199" y="340784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169254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6"/>
          <p:cNvSpPr txBox="1">
            <a:spLocks noGrp="1"/>
          </p:cNvSpPr>
          <p:nvPr>
            <p:ph type="title"/>
          </p:nvPr>
        </p:nvSpPr>
        <p:spPr>
          <a:xfrm>
            <a:off x="404851" y="942226"/>
            <a:ext cx="3744000" cy="108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48" name="Google Shape;348;p66"/>
          <p:cNvSpPr txBox="1">
            <a:spLocks noGrp="1"/>
          </p:cNvSpPr>
          <p:nvPr>
            <p:ph type="body" idx="1"/>
          </p:nvPr>
        </p:nvSpPr>
        <p:spPr>
          <a:xfrm>
            <a:off x="288600" y="2028201"/>
            <a:ext cx="3744000" cy="388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400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49" name="Google Shape;349;p66"/>
          <p:cNvSpPr>
            <a:spLocks noGrp="1"/>
          </p:cNvSpPr>
          <p:nvPr>
            <p:ph type="pic" idx="2"/>
          </p:nvPr>
        </p:nvSpPr>
        <p:spPr>
          <a:xfrm>
            <a:off x="4614334" y="941918"/>
            <a:ext cx="6187017" cy="492652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66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66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52" name="Google Shape;352;p66"/>
          <p:cNvSpPr txBox="1">
            <a:spLocks noGrp="1"/>
          </p:cNvSpPr>
          <p:nvPr>
            <p:ph type="body" idx="3"/>
          </p:nvPr>
        </p:nvSpPr>
        <p:spPr>
          <a:xfrm>
            <a:off x="2886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53" name="Google Shape;353;p66"/>
          <p:cNvSpPr txBox="1">
            <a:spLocks noGrp="1"/>
          </p:cNvSpPr>
          <p:nvPr>
            <p:ph type="body" idx="4"/>
          </p:nvPr>
        </p:nvSpPr>
        <p:spPr>
          <a:xfrm>
            <a:off x="838199" y="341092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616472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>
            <a:spLocks noGrp="1"/>
          </p:cNvSpPr>
          <p:nvPr>
            <p:ph type="title"/>
          </p:nvPr>
        </p:nvSpPr>
        <p:spPr>
          <a:xfrm>
            <a:off x="653667" y="941917"/>
            <a:ext cx="8490400" cy="5112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56" name="Google Shape;356;p67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67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58" name="Google Shape;358;p67"/>
          <p:cNvSpPr txBox="1">
            <a:spLocks noGrp="1"/>
          </p:cNvSpPr>
          <p:nvPr>
            <p:ph type="body" idx="1"/>
          </p:nvPr>
        </p:nvSpPr>
        <p:spPr>
          <a:xfrm>
            <a:off x="4156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59" name="Google Shape;359;p67"/>
          <p:cNvSpPr txBox="1">
            <a:spLocks noGrp="1"/>
          </p:cNvSpPr>
          <p:nvPr>
            <p:ph type="body" idx="2"/>
          </p:nvPr>
        </p:nvSpPr>
        <p:spPr>
          <a:xfrm>
            <a:off x="965199" y="340784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06909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8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63" name="Google Shape;363;p6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64" name="Google Shape;364;p68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5" name="Google Shape;365;p68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68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67" name="Google Shape;367;p68"/>
          <p:cNvSpPr txBox="1">
            <a:spLocks noGrp="1"/>
          </p:cNvSpPr>
          <p:nvPr>
            <p:ph type="body" idx="3"/>
          </p:nvPr>
        </p:nvSpPr>
        <p:spPr>
          <a:xfrm>
            <a:off x="4156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8" name="Google Shape;368;p68"/>
          <p:cNvSpPr txBox="1">
            <a:spLocks noGrp="1"/>
          </p:cNvSpPr>
          <p:nvPr>
            <p:ph type="body" idx="4"/>
          </p:nvPr>
        </p:nvSpPr>
        <p:spPr>
          <a:xfrm>
            <a:off x="965199" y="340784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681642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9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71" name="Google Shape;371;p6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2" name="Google Shape;372;p69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69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74" name="Google Shape;374;p69"/>
          <p:cNvSpPr txBox="1">
            <a:spLocks noGrp="1"/>
          </p:cNvSpPr>
          <p:nvPr>
            <p:ph type="body" idx="2"/>
          </p:nvPr>
        </p:nvSpPr>
        <p:spPr>
          <a:xfrm>
            <a:off x="4156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5" name="Google Shape;375;p69"/>
          <p:cNvSpPr txBox="1">
            <a:spLocks noGrp="1"/>
          </p:cNvSpPr>
          <p:nvPr>
            <p:ph type="body" idx="3"/>
          </p:nvPr>
        </p:nvSpPr>
        <p:spPr>
          <a:xfrm>
            <a:off x="965199" y="340784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10622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0"/>
          <p:cNvSpPr txBox="1">
            <a:spLocks noGrp="1"/>
          </p:cNvSpPr>
          <p:nvPr>
            <p:ph type="ctrTitle"/>
          </p:nvPr>
        </p:nvSpPr>
        <p:spPr>
          <a:xfrm>
            <a:off x="959999" y="1924956"/>
            <a:ext cx="8063343" cy="1914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78" name="Google Shape;378;p70"/>
          <p:cNvSpPr txBox="1">
            <a:spLocks noGrp="1"/>
          </p:cNvSpPr>
          <p:nvPr>
            <p:ph type="body" idx="1"/>
          </p:nvPr>
        </p:nvSpPr>
        <p:spPr>
          <a:xfrm>
            <a:off x="960000" y="4485046"/>
            <a:ext cx="5135033" cy="1138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379" name="Google Shape;379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9362" y="5692790"/>
            <a:ext cx="1859233" cy="66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2562" y="5697907"/>
            <a:ext cx="2077767" cy="65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9203" y="5692782"/>
            <a:ext cx="2077767" cy="66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9999" y="5727958"/>
            <a:ext cx="836800" cy="592733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0"/>
          <p:cNvSpPr txBox="1">
            <a:spLocks noGrp="1"/>
          </p:cNvSpPr>
          <p:nvPr>
            <p:ph type="body" idx="2"/>
          </p:nvPr>
        </p:nvSpPr>
        <p:spPr>
          <a:xfrm>
            <a:off x="959999" y="3908881"/>
            <a:ext cx="6106583" cy="3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1219170" lvl="1" indent="-42332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220673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650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position personnalisée">
  <p:cSld name="3_Disposition personnalisé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>
            <a:spLocks noGrp="1"/>
          </p:cNvSpPr>
          <p:nvPr>
            <p:ph type="title"/>
          </p:nvPr>
        </p:nvSpPr>
        <p:spPr>
          <a:xfrm>
            <a:off x="415600" y="94222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/>
          </a:p>
        </p:txBody>
      </p:sp>
      <p:sp>
        <p:nvSpPr>
          <p:cNvPr id="57" name="Google Shape;57;p30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4BB43AF7-F734-41E1-B2A3-6DBA62E8BFB7}" type="slidenum">
              <a:rPr lang="fr-FR" smtClean="0"/>
              <a:t>‹N°›</a:t>
            </a:fld>
            <a:endParaRPr lang="fr-FR"/>
          </a:p>
        </p:txBody>
      </p:sp>
      <p:sp>
        <p:nvSpPr>
          <p:cNvPr id="58" name="Google Shape;58;p30"/>
          <p:cNvSpPr>
            <a:spLocks noGrp="1"/>
          </p:cNvSpPr>
          <p:nvPr>
            <p:ph type="body" idx="1"/>
          </p:nvPr>
        </p:nvSpPr>
        <p:spPr>
          <a:xfrm>
            <a:off x="1355929" y="2958430"/>
            <a:ext cx="2304992" cy="22448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67"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9" name="Google Shape;59;p30"/>
          <p:cNvSpPr>
            <a:spLocks noGrp="1"/>
          </p:cNvSpPr>
          <p:nvPr>
            <p:ph type="body" idx="2"/>
          </p:nvPr>
        </p:nvSpPr>
        <p:spPr>
          <a:xfrm>
            <a:off x="1079142" y="2548517"/>
            <a:ext cx="2065711" cy="615396"/>
          </a:xfrm>
          <a:prstGeom prst="roundRect">
            <a:avLst>
              <a:gd name="adj" fmla="val 50000"/>
            </a:avLst>
          </a:prstGeom>
          <a:solidFill>
            <a:schemeClr val="lt1">
              <a:alpha val="92941"/>
            </a:scheme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0" name="Google Shape;60;p30"/>
          <p:cNvSpPr>
            <a:spLocks noGrp="1"/>
          </p:cNvSpPr>
          <p:nvPr>
            <p:ph type="body" idx="3"/>
          </p:nvPr>
        </p:nvSpPr>
        <p:spPr>
          <a:xfrm>
            <a:off x="4572472" y="2958430"/>
            <a:ext cx="2304992" cy="22448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67"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1" name="Google Shape;61;p30"/>
          <p:cNvSpPr>
            <a:spLocks noGrp="1"/>
          </p:cNvSpPr>
          <p:nvPr>
            <p:ph type="body" idx="4"/>
          </p:nvPr>
        </p:nvSpPr>
        <p:spPr>
          <a:xfrm>
            <a:off x="4295685" y="2548517"/>
            <a:ext cx="2065711" cy="615396"/>
          </a:xfrm>
          <a:prstGeom prst="roundRect">
            <a:avLst>
              <a:gd name="adj" fmla="val 50000"/>
            </a:avLst>
          </a:prstGeom>
          <a:solidFill>
            <a:schemeClr val="lt1">
              <a:alpha val="92941"/>
            </a:scheme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2" name="Google Shape;62;p30"/>
          <p:cNvSpPr>
            <a:spLocks noGrp="1"/>
          </p:cNvSpPr>
          <p:nvPr>
            <p:ph type="body" idx="5"/>
          </p:nvPr>
        </p:nvSpPr>
        <p:spPr>
          <a:xfrm>
            <a:off x="7789015" y="2958430"/>
            <a:ext cx="2304992" cy="22448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67"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3" name="Google Shape;63;p30"/>
          <p:cNvSpPr>
            <a:spLocks noGrp="1"/>
          </p:cNvSpPr>
          <p:nvPr>
            <p:ph type="body" idx="6"/>
          </p:nvPr>
        </p:nvSpPr>
        <p:spPr>
          <a:xfrm>
            <a:off x="7512227" y="2548517"/>
            <a:ext cx="2065711" cy="615396"/>
          </a:xfrm>
          <a:prstGeom prst="roundRect">
            <a:avLst>
              <a:gd name="adj" fmla="val 50000"/>
            </a:avLst>
          </a:prstGeom>
          <a:solidFill>
            <a:schemeClr val="lt1">
              <a:alpha val="92941"/>
            </a:scheme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4" name="Google Shape;64;p30"/>
          <p:cNvSpPr txBox="1">
            <a:spLocks noGrp="1"/>
          </p:cNvSpPr>
          <p:nvPr>
            <p:ph type="body" idx="7"/>
          </p:nvPr>
        </p:nvSpPr>
        <p:spPr>
          <a:xfrm>
            <a:off x="2886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5" name="Google Shape;65;p30"/>
          <p:cNvSpPr txBox="1">
            <a:spLocks noGrp="1"/>
          </p:cNvSpPr>
          <p:nvPr>
            <p:ph type="body" idx="8"/>
          </p:nvPr>
        </p:nvSpPr>
        <p:spPr>
          <a:xfrm>
            <a:off x="838199" y="341092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3101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chemeClr val="accen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7872754" y="3990200"/>
            <a:ext cx="3020284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9" name="Google Shape;69;p31"/>
          <p:cNvSpPr txBox="1"/>
          <p:nvPr/>
        </p:nvSpPr>
        <p:spPr>
          <a:xfrm>
            <a:off x="1464180" y="2382561"/>
            <a:ext cx="9263641" cy="209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800" b="0" i="0" u="none" strike="noStrike" cap="none">
                <a:solidFill>
                  <a:srgbClr val="91280B"/>
                </a:solidFill>
                <a:latin typeface="Roboto Black"/>
                <a:ea typeface="Roboto Black"/>
                <a:cs typeface="Roboto Black"/>
                <a:sym typeface="Roboto Black"/>
              </a:rPr>
              <a:t>,,                ’’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47250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2"/>
          <p:cNvSpPr txBox="1">
            <a:spLocks noGrp="1"/>
          </p:cNvSpPr>
          <p:nvPr>
            <p:ph type="title"/>
          </p:nvPr>
        </p:nvSpPr>
        <p:spPr>
          <a:xfrm>
            <a:off x="404851" y="942226"/>
            <a:ext cx="3744000" cy="108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1"/>
          </p:nvPr>
        </p:nvSpPr>
        <p:spPr>
          <a:xfrm>
            <a:off x="257200" y="2028201"/>
            <a:ext cx="3744000" cy="388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400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3" name="Google Shape;73;p32"/>
          <p:cNvSpPr txBox="1">
            <a:spLocks noGrp="1"/>
          </p:cNvSpPr>
          <p:nvPr>
            <p:ph type="body" idx="2"/>
          </p:nvPr>
        </p:nvSpPr>
        <p:spPr>
          <a:xfrm>
            <a:off x="263201" y="341092"/>
            <a:ext cx="974516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4" name="Google Shape;74;p32"/>
          <p:cNvSpPr txBox="1">
            <a:spLocks noGrp="1"/>
          </p:cNvSpPr>
          <p:nvPr>
            <p:ph type="body" idx="3"/>
          </p:nvPr>
        </p:nvSpPr>
        <p:spPr>
          <a:xfrm>
            <a:off x="812799" y="340784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5" name="Google Shape;75;p32"/>
          <p:cNvSpPr>
            <a:spLocks noGrp="1"/>
          </p:cNvSpPr>
          <p:nvPr>
            <p:ph type="pic" idx="4"/>
          </p:nvPr>
        </p:nvSpPr>
        <p:spPr>
          <a:xfrm>
            <a:off x="4614334" y="941918"/>
            <a:ext cx="6187017" cy="492652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2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fr-FR"/>
          </a:p>
        </p:txBody>
      </p:sp>
      <p:sp>
        <p:nvSpPr>
          <p:cNvPr id="77" name="Google Shape;77;p32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4BB43AF7-F734-41E1-B2A3-6DBA62E8BF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24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>
            <a:spLocks noGrp="1"/>
          </p:cNvSpPr>
          <p:nvPr>
            <p:ph type="ctrTitle"/>
          </p:nvPr>
        </p:nvSpPr>
        <p:spPr>
          <a:xfrm>
            <a:off x="959999" y="1924956"/>
            <a:ext cx="8063343" cy="1914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67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body" idx="1"/>
          </p:nvPr>
        </p:nvSpPr>
        <p:spPr>
          <a:xfrm>
            <a:off x="960000" y="4485046"/>
            <a:ext cx="5135033" cy="1138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81" name="Google Shape;81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9362" y="5692790"/>
            <a:ext cx="1859233" cy="66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2562" y="5697907"/>
            <a:ext cx="2077767" cy="65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9203" y="5692782"/>
            <a:ext cx="2077767" cy="66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9999" y="5727958"/>
            <a:ext cx="836800" cy="59273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3"/>
          <p:cNvSpPr txBox="1">
            <a:spLocks noGrp="1"/>
          </p:cNvSpPr>
          <p:nvPr>
            <p:ph type="body" idx="2"/>
          </p:nvPr>
        </p:nvSpPr>
        <p:spPr>
          <a:xfrm>
            <a:off x="959999" y="3908881"/>
            <a:ext cx="6106583" cy="3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1219170" lvl="1" indent="-42332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45442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374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415600" y="94222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415600" y="1845893"/>
            <a:ext cx="11360800" cy="391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p2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0734230" y="5336579"/>
            <a:ext cx="1217775" cy="12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3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/>
          </a:p>
        </p:txBody>
      </p:sp>
      <p:sp>
        <p:nvSpPr>
          <p:cNvPr id="10" name="Google Shape;10;p23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fld id="{4BB43AF7-F734-41E1-B2A3-6DBA62E8BF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514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415600" y="94222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body" idx="1"/>
          </p:nvPr>
        </p:nvSpPr>
        <p:spPr>
          <a:xfrm>
            <a:off x="415600" y="1845893"/>
            <a:ext cx="11360800" cy="391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5" name="Google Shape;135;p2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734230" y="5336579"/>
            <a:ext cx="1217775" cy="12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7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38" name="Google Shape;138;p2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734230" y="5336579"/>
            <a:ext cx="1217775" cy="121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34376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5"/>
          <p:cNvSpPr txBox="1">
            <a:spLocks noGrp="1"/>
          </p:cNvSpPr>
          <p:nvPr>
            <p:ph type="title"/>
          </p:nvPr>
        </p:nvSpPr>
        <p:spPr>
          <a:xfrm>
            <a:off x="415600" y="94222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55"/>
          <p:cNvSpPr txBox="1">
            <a:spLocks noGrp="1"/>
          </p:cNvSpPr>
          <p:nvPr>
            <p:ph type="body" idx="1"/>
          </p:nvPr>
        </p:nvSpPr>
        <p:spPr>
          <a:xfrm>
            <a:off x="415600" y="1845893"/>
            <a:ext cx="11360800" cy="391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1" name="Google Shape;261;p5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734230" y="5336579"/>
            <a:ext cx="1217775" cy="12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5"/>
          <p:cNvSpPr txBox="1">
            <a:spLocks noGrp="1"/>
          </p:cNvSpPr>
          <p:nvPr>
            <p:ph type="ftr" idx="11"/>
          </p:nvPr>
        </p:nvSpPr>
        <p:spPr>
          <a:xfrm>
            <a:off x="965200" y="6045936"/>
            <a:ext cx="9880600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55"/>
          <p:cNvSpPr txBox="1">
            <a:spLocks noGrp="1"/>
          </p:cNvSpPr>
          <p:nvPr>
            <p:ph type="sldNum" idx="12"/>
          </p:nvPr>
        </p:nvSpPr>
        <p:spPr>
          <a:xfrm>
            <a:off x="415601" y="6045936"/>
            <a:ext cx="549599" cy="37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78931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4.gif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C5244-3459-8B6B-CE0F-FF591B871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714" y="1904636"/>
            <a:ext cx="8063343" cy="1914955"/>
          </a:xfrm>
        </p:spPr>
        <p:txBody>
          <a:bodyPr/>
          <a:lstStyle/>
          <a:p>
            <a:r>
              <a:rPr lang="en-US" dirty="0"/>
              <a:t>The use of haptics to improve VR experience</a:t>
            </a:r>
          </a:p>
        </p:txBody>
      </p:sp>
      <p:pic>
        <p:nvPicPr>
          <p:cNvPr id="10" name="Espace réservé pour une image  9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4BF28525-EAB8-C0E1-579A-4651D7AD914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9" t="2974" r="31983"/>
          <a:stretch/>
        </p:blipFill>
        <p:spPr>
          <a:xfrm>
            <a:off x="9100979" y="0"/>
            <a:ext cx="3168659" cy="6858000"/>
          </a:xfrm>
        </p:spPr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AF0347B-F699-AED7-020F-982F5A63711B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213843" y="3819591"/>
            <a:ext cx="8406214" cy="1045455"/>
          </a:xfrm>
        </p:spPr>
        <p:txBody>
          <a:bodyPr/>
          <a:lstStyle/>
          <a:p>
            <a:r>
              <a:rPr lang="en-US" dirty="0" err="1"/>
              <a:t>ExoTouch</a:t>
            </a:r>
            <a:r>
              <a:rPr lang="en-US" dirty="0"/>
              <a:t>: Building of a VR haptic Exoskeleton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26C2450-142F-F374-29CF-510BBD0C6689}"/>
              </a:ext>
            </a:extLst>
          </p:cNvPr>
          <p:cNvSpPr txBox="1"/>
          <p:nvPr/>
        </p:nvSpPr>
        <p:spPr>
          <a:xfrm>
            <a:off x="556714" y="5132717"/>
            <a:ext cx="4670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Gauthier Gendreau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73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A0EA6F6-52A6-E75A-7566-41A74D805C2E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8626" y="341091"/>
            <a:ext cx="3755163" cy="601133"/>
          </a:xfrm>
        </p:spPr>
        <p:txBody>
          <a:bodyPr/>
          <a:lstStyle/>
          <a:p>
            <a:r>
              <a:rPr lang="fr-FR" dirty="0" err="1"/>
              <a:t>ExoTool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F019717-AEE6-A3A1-C488-31DC3ACC9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987" y="1216774"/>
            <a:ext cx="6581775" cy="18192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88C1BB3-E647-382E-491A-F6F14A9BA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987" y="3517330"/>
            <a:ext cx="3533775" cy="96202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E2ECB36-E5BA-FE6D-EA93-449D481755C6}"/>
              </a:ext>
            </a:extLst>
          </p:cNvPr>
          <p:cNvSpPr txBox="1"/>
          <p:nvPr/>
        </p:nvSpPr>
        <p:spPr>
          <a:xfrm>
            <a:off x="1578633" y="1972522"/>
            <a:ext cx="3312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Old </a:t>
            </a:r>
            <a:r>
              <a:rPr lang="en-US" dirty="0">
                <a:solidFill>
                  <a:schemeClr val="tx1"/>
                </a:solidFill>
              </a:rPr>
              <a:t>debugging</a:t>
            </a:r>
            <a:r>
              <a:rPr lang="fr-FR" dirty="0">
                <a:solidFill>
                  <a:schemeClr val="tx1"/>
                </a:solidFill>
              </a:rPr>
              <a:t> pipeline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26F2723-A721-281D-5775-58F6CEC7DBC6}"/>
              </a:ext>
            </a:extLst>
          </p:cNvPr>
          <p:cNvSpPr txBox="1"/>
          <p:nvPr/>
        </p:nvSpPr>
        <p:spPr>
          <a:xfrm>
            <a:off x="1578633" y="3844453"/>
            <a:ext cx="2094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New debugging pipeline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B76FD27-9A26-E7A7-FD2E-6336D0788A9F}"/>
              </a:ext>
            </a:extLst>
          </p:cNvPr>
          <p:cNvSpPr txBox="1"/>
          <p:nvPr/>
        </p:nvSpPr>
        <p:spPr>
          <a:xfrm>
            <a:off x="11381112" y="0"/>
            <a:ext cx="79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9/13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036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A0EA6F6-52A6-E75A-7566-41A74D805C2E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8626" y="341091"/>
            <a:ext cx="3755163" cy="601133"/>
          </a:xfrm>
        </p:spPr>
        <p:txBody>
          <a:bodyPr/>
          <a:lstStyle/>
          <a:p>
            <a:r>
              <a:rPr lang="fr-FR" dirty="0" err="1"/>
              <a:t>ExoTool</a:t>
            </a:r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5E5C41A-ADEC-3687-EE86-81A1F68DE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51" y="2554083"/>
            <a:ext cx="6747977" cy="2670650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EC6BFDD-0CC2-92BD-DD80-3743A8A730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9"/>
          <a:stretch/>
        </p:blipFill>
        <p:spPr>
          <a:xfrm>
            <a:off x="7099540" y="543465"/>
            <a:ext cx="4548561" cy="46812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19E3F2D-83DB-99D1-867A-A1DE6EDDCC9D}"/>
              </a:ext>
            </a:extLst>
          </p:cNvPr>
          <p:cNvSpPr txBox="1"/>
          <p:nvPr/>
        </p:nvSpPr>
        <p:spPr>
          <a:xfrm>
            <a:off x="11381112" y="0"/>
            <a:ext cx="79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10/13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797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62D8B-B50F-2337-C42E-D57056D35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24004"/>
            <a:ext cx="11360800" cy="1122400"/>
          </a:xfrm>
        </p:spPr>
        <p:txBody>
          <a:bodyPr/>
          <a:lstStyle/>
          <a:p>
            <a:r>
              <a:rPr lang="fr-FR" dirty="0"/>
              <a:t>Future Works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A91A098-C077-29FE-9B9E-8F64D14DA959}"/>
              </a:ext>
            </a:extLst>
          </p:cNvPr>
          <p:cNvSpPr txBox="1"/>
          <p:nvPr/>
        </p:nvSpPr>
        <p:spPr>
          <a:xfrm>
            <a:off x="11381112" y="0"/>
            <a:ext cx="79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11/13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199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175E65-616B-CE3E-9C1E-9B14E60C8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1" y="1954473"/>
            <a:ext cx="5333200" cy="1237301"/>
          </a:xfrm>
        </p:spPr>
        <p:txBody>
          <a:bodyPr/>
          <a:lstStyle/>
          <a:p>
            <a:r>
              <a:rPr lang="fr-FR" dirty="0"/>
              <a:t>Miniaturisation</a:t>
            </a:r>
          </a:p>
          <a:p>
            <a:r>
              <a:rPr lang="fr-FR" dirty="0"/>
              <a:t>Transfer to </a:t>
            </a:r>
            <a:r>
              <a:rPr lang="fr-FR" dirty="0" err="1"/>
              <a:t>exoskeleton</a:t>
            </a:r>
            <a:endParaRPr lang="fr-FR" dirty="0"/>
          </a:p>
          <a:p>
            <a:r>
              <a:rPr lang="en-US" dirty="0"/>
              <a:t>Make the </a:t>
            </a:r>
            <a:r>
              <a:rPr lang="en-US"/>
              <a:t>force feedback " </a:t>
            </a:r>
            <a:r>
              <a:rPr lang="en-US" dirty="0"/>
              <a:t>analogic "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ACF257-1C6B-074F-A373-663691FE877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43200" y="1954474"/>
            <a:ext cx="5333200" cy="4091462"/>
          </a:xfrm>
        </p:spPr>
        <p:txBody>
          <a:bodyPr/>
          <a:lstStyle/>
          <a:p>
            <a:r>
              <a:rPr lang="en-US" dirty="0"/>
              <a:t>User study</a:t>
            </a:r>
          </a:p>
          <a:p>
            <a:r>
              <a:rPr lang="en-US" dirty="0"/>
              <a:t>Extend the use of the </a:t>
            </a:r>
            <a:r>
              <a:rPr lang="en-US" dirty="0" err="1"/>
              <a:t>ExoTouch</a:t>
            </a:r>
            <a:r>
              <a:rPr lang="en-US" dirty="0"/>
              <a:t> to the telecontrol of a humanoid robot.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5640F8C7-4261-9D9A-B800-49E36BB980D9}"/>
              </a:ext>
            </a:extLst>
          </p:cNvPr>
          <p:cNvSpPr txBox="1">
            <a:spLocks/>
          </p:cNvSpPr>
          <p:nvPr/>
        </p:nvSpPr>
        <p:spPr>
          <a:xfrm>
            <a:off x="389625" y="340785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667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Future </a:t>
            </a:r>
            <a:r>
              <a:rPr lang="fr-FR" dirty="0" err="1"/>
              <a:t>works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5EDBD34-E0F4-BEA4-6A01-DD8BBC770FC6}"/>
              </a:ext>
            </a:extLst>
          </p:cNvPr>
          <p:cNvSpPr txBox="1"/>
          <p:nvPr/>
        </p:nvSpPr>
        <p:spPr>
          <a:xfrm>
            <a:off x="612476" y="1185621"/>
            <a:ext cx="3986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tx1"/>
                </a:solidFill>
              </a:rPr>
              <a:t>The </a:t>
            </a:r>
            <a:r>
              <a:rPr lang="fr-FR" sz="3200" dirty="0" err="1">
                <a:solidFill>
                  <a:schemeClr val="tx1"/>
                </a:solidFill>
              </a:rPr>
              <a:t>next</a:t>
            </a:r>
            <a:r>
              <a:rPr lang="fr-FR" sz="3200" dirty="0">
                <a:solidFill>
                  <a:schemeClr val="tx1"/>
                </a:solidFill>
              </a:rPr>
              <a:t> </a:t>
            </a:r>
            <a:r>
              <a:rPr lang="fr-FR" sz="3200" dirty="0" err="1">
                <a:solidFill>
                  <a:schemeClr val="tx1"/>
                </a:solidFill>
              </a:rPr>
              <a:t>two</a:t>
            </a:r>
            <a:r>
              <a:rPr lang="fr-FR" sz="3200" dirty="0">
                <a:solidFill>
                  <a:schemeClr val="tx1"/>
                </a:solidFill>
              </a:rPr>
              <a:t> </a:t>
            </a:r>
            <a:r>
              <a:rPr lang="fr-FR" sz="3200" dirty="0" err="1">
                <a:solidFill>
                  <a:schemeClr val="tx1"/>
                </a:solidFill>
              </a:rPr>
              <a:t>months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5A8996A-F3DD-B505-3BCC-C28A2533878A}"/>
              </a:ext>
            </a:extLst>
          </p:cNvPr>
          <p:cNvSpPr txBox="1"/>
          <p:nvPr/>
        </p:nvSpPr>
        <p:spPr>
          <a:xfrm>
            <a:off x="6485046" y="1187180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tx1"/>
                </a:solidFill>
              </a:rPr>
              <a:t>Before</a:t>
            </a:r>
            <a:r>
              <a:rPr lang="fr-FR" sz="3200" dirty="0">
                <a:solidFill>
                  <a:schemeClr val="tx1"/>
                </a:solidFill>
              </a:rPr>
              <a:t> the </a:t>
            </a:r>
            <a:r>
              <a:rPr lang="fr-FR" sz="3200" dirty="0" err="1">
                <a:solidFill>
                  <a:schemeClr val="tx1"/>
                </a:solidFill>
              </a:rPr>
              <a:t>internship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FD553B-5B6F-0959-72AC-1FC42E81E004}"/>
              </a:ext>
            </a:extLst>
          </p:cNvPr>
          <p:cNvSpPr txBox="1"/>
          <p:nvPr/>
        </p:nvSpPr>
        <p:spPr>
          <a:xfrm>
            <a:off x="612475" y="3811923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tx1"/>
                </a:solidFill>
              </a:rPr>
              <a:t>Next </a:t>
            </a:r>
            <a:r>
              <a:rPr lang="fr-FR" sz="3200" dirty="0" err="1">
                <a:solidFill>
                  <a:schemeClr val="tx1"/>
                </a:solidFill>
              </a:rPr>
              <a:t>year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1B02A650-47C6-9CD4-A314-D755738177B0}"/>
              </a:ext>
            </a:extLst>
          </p:cNvPr>
          <p:cNvSpPr txBox="1">
            <a:spLocks/>
          </p:cNvSpPr>
          <p:nvPr/>
        </p:nvSpPr>
        <p:spPr>
          <a:xfrm>
            <a:off x="415601" y="4396698"/>
            <a:ext cx="5333200" cy="123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 err="1"/>
              <a:t>Extend</a:t>
            </a:r>
            <a:r>
              <a:rPr lang="fr-FR" dirty="0"/>
              <a:t> the </a:t>
            </a:r>
            <a:r>
              <a:rPr lang="fr-FR" dirty="0" err="1"/>
              <a:t>haptic</a:t>
            </a:r>
            <a:r>
              <a:rPr lang="fr-FR" dirty="0"/>
              <a:t> </a:t>
            </a:r>
            <a:r>
              <a:rPr lang="fr-FR" dirty="0" err="1"/>
              <a:t>exoskeleton</a:t>
            </a:r>
            <a:r>
              <a:rPr lang="fr-FR" dirty="0"/>
              <a:t> to all the </a:t>
            </a:r>
            <a:r>
              <a:rPr lang="fr-FR" dirty="0" err="1"/>
              <a:t>upper</a:t>
            </a:r>
            <a:r>
              <a:rPr lang="fr-FR" dirty="0"/>
              <a:t> body.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5DFED3C-3419-07CE-505F-0EE68D8B377B}"/>
              </a:ext>
            </a:extLst>
          </p:cNvPr>
          <p:cNvSpPr txBox="1"/>
          <p:nvPr/>
        </p:nvSpPr>
        <p:spPr>
          <a:xfrm>
            <a:off x="11381112" y="0"/>
            <a:ext cx="79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12/13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1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automate&#10;&#10;Description générée automatiquement">
            <a:extLst>
              <a:ext uri="{FF2B5EF4-FFF2-40B4-BE49-F238E27FC236}">
                <a16:creationId xmlns:a16="http://schemas.microsoft.com/office/drawing/2014/main" id="{A45C0579-5611-8DA3-534E-1563A97B9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82" y="238124"/>
            <a:ext cx="2807493" cy="3743324"/>
          </a:xfrm>
          <a:prstGeom prst="rect">
            <a:avLst/>
          </a:prstGeom>
        </p:spPr>
      </p:pic>
      <p:pic>
        <p:nvPicPr>
          <p:cNvPr id="5" name="Image 4" descr="Une image contenant arme&#10;&#10;Description générée automatiquement">
            <a:extLst>
              <a:ext uri="{FF2B5EF4-FFF2-40B4-BE49-F238E27FC236}">
                <a16:creationId xmlns:a16="http://schemas.microsoft.com/office/drawing/2014/main" id="{46676554-845F-A3C2-8445-2FD19582D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27" y="238124"/>
            <a:ext cx="4991098" cy="3743324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2BED6B8E-A4D8-8091-CF7D-5F2CD6880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9"/>
          <a:stretch/>
        </p:blipFill>
        <p:spPr>
          <a:xfrm>
            <a:off x="8372231" y="238124"/>
            <a:ext cx="3637207" cy="3743325"/>
          </a:xfrm>
          <a:prstGeom prst="rect">
            <a:avLst/>
          </a:prstGeom>
        </p:spPr>
      </p:pic>
      <p:pic>
        <p:nvPicPr>
          <p:cNvPr id="2050" name="Picture 2" descr="[video-to-gif output image]">
            <a:extLst>
              <a:ext uri="{FF2B5EF4-FFF2-40B4-BE49-F238E27FC236}">
                <a16:creationId xmlns:a16="http://schemas.microsoft.com/office/drawing/2014/main" id="{4640CD5C-8E7A-04B8-6275-31028BCE2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0" b="9000"/>
          <a:stretch/>
        </p:blipFill>
        <p:spPr bwMode="auto">
          <a:xfrm>
            <a:off x="2886076" y="3524250"/>
            <a:ext cx="5715000" cy="315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10D0019-C1D7-453D-D998-40DB05A196E2}"/>
              </a:ext>
            </a:extLst>
          </p:cNvPr>
          <p:cNvSpPr txBox="1"/>
          <p:nvPr/>
        </p:nvSpPr>
        <p:spPr>
          <a:xfrm>
            <a:off x="11381112" y="0"/>
            <a:ext cx="79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13/13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726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C5244-3459-8B6B-CE0F-FF591B871F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0" name="Espace réservé pour une image  9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4BF28525-EAB8-C0E1-579A-4651D7AD914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9" t="2974" r="31983"/>
          <a:stretch/>
        </p:blipFill>
        <p:spPr>
          <a:xfrm>
            <a:off x="9100979" y="0"/>
            <a:ext cx="3168659" cy="6858000"/>
          </a:xfr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26C2450-142F-F374-29CF-510BBD0C6689}"/>
              </a:ext>
            </a:extLst>
          </p:cNvPr>
          <p:cNvSpPr txBox="1"/>
          <p:nvPr/>
        </p:nvSpPr>
        <p:spPr>
          <a:xfrm>
            <a:off x="556714" y="5132717"/>
            <a:ext cx="4670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Gauthier Gendreau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079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FB6132-6393-49AB-CEE7-4D406285B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831965"/>
            <a:ext cx="11360800" cy="1122400"/>
          </a:xfrm>
        </p:spPr>
        <p:txBody>
          <a:bodyPr/>
          <a:lstStyle/>
          <a:p>
            <a:r>
              <a:rPr lang="en-US" dirty="0"/>
              <a:t>What is "haptics"?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39B3879-6F8C-FB64-DC3B-16028949FC43}"/>
              </a:ext>
            </a:extLst>
          </p:cNvPr>
          <p:cNvSpPr txBox="1">
            <a:spLocks/>
          </p:cNvSpPr>
          <p:nvPr/>
        </p:nvSpPr>
        <p:spPr>
          <a:xfrm>
            <a:off x="415600" y="239047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Why is it important in VR?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E0D28CE-46E5-4E80-7E3B-349A65D17BFC}"/>
              </a:ext>
            </a:extLst>
          </p:cNvPr>
          <p:cNvSpPr txBox="1"/>
          <p:nvPr/>
        </p:nvSpPr>
        <p:spPr>
          <a:xfrm>
            <a:off x="11381112" y="0"/>
            <a:ext cx="79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1/13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8BE37A-9069-02CA-C0F5-5F13F69059A7}"/>
              </a:ext>
            </a:extLst>
          </p:cNvPr>
          <p:cNvSpPr txBox="1">
            <a:spLocks/>
          </p:cNvSpPr>
          <p:nvPr/>
        </p:nvSpPr>
        <p:spPr>
          <a:xfrm>
            <a:off x="415599" y="3862712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My vision</a:t>
            </a:r>
          </a:p>
        </p:txBody>
      </p:sp>
    </p:spTree>
    <p:extLst>
      <p:ext uri="{BB962C8B-B14F-4D97-AF65-F5344CB8AC3E}">
        <p14:creationId xmlns:p14="http://schemas.microsoft.com/office/powerpoint/2010/main" val="246060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77AC6C8-D15A-D3A3-1AA7-B851EA28D988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0" y="341092"/>
            <a:ext cx="3923487" cy="601133"/>
          </a:xfrm>
        </p:spPr>
        <p:txBody>
          <a:bodyPr/>
          <a:lstStyle/>
          <a:p>
            <a:r>
              <a:rPr lang="en-US" dirty="0"/>
              <a:t>Gloves in the market</a:t>
            </a:r>
          </a:p>
        </p:txBody>
      </p:sp>
      <p:pic>
        <p:nvPicPr>
          <p:cNvPr id="2050" name="Picture 2" descr="BHaptics Announces $299 VR Haptic Gloves - VRScout">
            <a:extLst>
              <a:ext uri="{FF2B5EF4-FFF2-40B4-BE49-F238E27FC236}">
                <a16:creationId xmlns:a16="http://schemas.microsoft.com/office/drawing/2014/main" id="{49FC9739-7D67-DF83-9CAE-B102DB3FA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61" y="831242"/>
            <a:ext cx="5694941" cy="320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slasuit's new VR gloves let you feel virtual objects and track your pulse  - The Verge">
            <a:extLst>
              <a:ext uri="{FF2B5EF4-FFF2-40B4-BE49-F238E27FC236}">
                <a16:creationId xmlns:a16="http://schemas.microsoft.com/office/drawing/2014/main" id="{B256114B-2C5A-0047-D314-C1F2F4C84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3" r="15232"/>
          <a:stretch/>
        </p:blipFill>
        <p:spPr bwMode="auto">
          <a:xfrm>
            <a:off x="4066645" y="3858824"/>
            <a:ext cx="3071004" cy="206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aptX launches HaptX Gloves DK2 to bring true-contact haptics to VR and  robotics | HaptX">
            <a:extLst>
              <a:ext uri="{FF2B5EF4-FFF2-40B4-BE49-F238E27FC236}">
                <a16:creationId xmlns:a16="http://schemas.microsoft.com/office/drawing/2014/main" id="{9FF3545C-532C-BAEF-847B-E68CD12E3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61" y="3872260"/>
            <a:ext cx="3672160" cy="206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2A9F14A-B5E8-3008-FAC5-8932E5644247}"/>
              </a:ext>
            </a:extLst>
          </p:cNvPr>
          <p:cNvSpPr txBox="1"/>
          <p:nvPr/>
        </p:nvSpPr>
        <p:spPr>
          <a:xfrm>
            <a:off x="379561" y="3221135"/>
            <a:ext cx="64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[1]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E818D7-1303-9DF1-3FAD-CAF0042EE944}"/>
              </a:ext>
            </a:extLst>
          </p:cNvPr>
          <p:cNvSpPr txBox="1"/>
          <p:nvPr/>
        </p:nvSpPr>
        <p:spPr>
          <a:xfrm>
            <a:off x="4066645" y="5622395"/>
            <a:ext cx="64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/>
                </a:solidFill>
              </a:rPr>
              <a:t>[2]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E39200D-AB6D-98E5-FE08-B7E3EAEF96E8}"/>
              </a:ext>
            </a:extLst>
          </p:cNvPr>
          <p:cNvSpPr txBox="1"/>
          <p:nvPr/>
        </p:nvSpPr>
        <p:spPr>
          <a:xfrm>
            <a:off x="305964" y="5627204"/>
            <a:ext cx="64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[3]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9BC517-6FB8-A874-84B4-030CEC5B90F0}"/>
              </a:ext>
            </a:extLst>
          </p:cNvPr>
          <p:cNvSpPr txBox="1"/>
          <p:nvPr/>
        </p:nvSpPr>
        <p:spPr>
          <a:xfrm>
            <a:off x="-1" y="5943608"/>
            <a:ext cx="5943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1-TactGlove by </a:t>
            </a:r>
            <a:r>
              <a:rPr lang="en-US" sz="1050" dirty="0" err="1">
                <a:solidFill>
                  <a:schemeClr val="tx1"/>
                </a:solidFill>
              </a:rPr>
              <a:t>bHaptics</a:t>
            </a:r>
            <a:r>
              <a:rPr lang="en-US" sz="1050" dirty="0">
                <a:solidFill>
                  <a:schemeClr val="tx1"/>
                </a:solidFill>
              </a:rPr>
              <a:t>, a glove with vibrating motors on each fingers – price: 299$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064C0B-F91E-1195-4434-3C7B6171843B}"/>
              </a:ext>
            </a:extLst>
          </p:cNvPr>
          <p:cNvSpPr txBox="1"/>
          <p:nvPr/>
        </p:nvSpPr>
        <p:spPr>
          <a:xfrm>
            <a:off x="-2" y="6186277"/>
            <a:ext cx="5943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2-TeslaSuit gloves, a glove with vibrating motors and force-feedback – price: 5000$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F4814C-E307-9410-94C8-20AABEB0AE67}"/>
              </a:ext>
            </a:extLst>
          </p:cNvPr>
          <p:cNvSpPr txBox="1"/>
          <p:nvPr/>
        </p:nvSpPr>
        <p:spPr>
          <a:xfrm>
            <a:off x="-3" y="6423376"/>
            <a:ext cx="5943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3-Gloves DK2 by </a:t>
            </a:r>
            <a:r>
              <a:rPr lang="en-US" sz="1050" dirty="0" err="1">
                <a:solidFill>
                  <a:schemeClr val="tx1"/>
                </a:solidFill>
              </a:rPr>
              <a:t>HaptX</a:t>
            </a:r>
            <a:r>
              <a:rPr lang="en-US" sz="1050" dirty="0">
                <a:solidFill>
                  <a:schemeClr val="tx1"/>
                </a:solidFill>
              </a:rPr>
              <a:t>, a glove with vibrating motors and force-feedback – price: at least 4000$</a:t>
            </a:r>
          </a:p>
        </p:txBody>
      </p:sp>
      <p:pic>
        <p:nvPicPr>
          <p:cNvPr id="9" name="Picture 2" descr="EPFL's DextrES Haptic Feedback Glove Lets You Touch the Virtual World -  Hackster.io">
            <a:extLst>
              <a:ext uri="{FF2B5EF4-FFF2-40B4-BE49-F238E27FC236}">
                <a16:creationId xmlns:a16="http://schemas.microsoft.com/office/drawing/2014/main" id="{4D6FBCAF-ED4A-283F-4B27-43E0BB3B8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4" t="13888" r="34025" b="1178"/>
          <a:stretch/>
        </p:blipFill>
        <p:spPr bwMode="auto">
          <a:xfrm>
            <a:off x="7738805" y="942225"/>
            <a:ext cx="3640347" cy="440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62E3732-9108-4E41-2D71-0660B9DA07A6}"/>
              </a:ext>
            </a:extLst>
          </p:cNvPr>
          <p:cNvSpPr txBox="1"/>
          <p:nvPr/>
        </p:nvSpPr>
        <p:spPr>
          <a:xfrm>
            <a:off x="7737184" y="5044006"/>
            <a:ext cx="64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[4]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004BECD-99EB-7B59-8BAA-6A933735356C}"/>
              </a:ext>
            </a:extLst>
          </p:cNvPr>
          <p:cNvSpPr txBox="1"/>
          <p:nvPr/>
        </p:nvSpPr>
        <p:spPr>
          <a:xfrm>
            <a:off x="5943598" y="5952235"/>
            <a:ext cx="4917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4-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Hinchet, R., 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Vechev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V., Shea, H. and 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Hilliges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O., 2018, October. 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Dextres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Wearable haptic feedback for grasping in </a:t>
            </a:r>
            <a:r>
              <a:rPr lang="en-US" sz="11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vr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via a thin form-factor electrostatic brake. In </a:t>
            </a:r>
            <a:r>
              <a:rPr lang="en-US" sz="1100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Proceedings of the 31st Annual ACM Symposium on User Interface Software and Technology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(pp. 901-912).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E5E05D7-60F3-2BB0-031C-8714E4AA3E20}"/>
              </a:ext>
            </a:extLst>
          </p:cNvPr>
          <p:cNvSpPr txBox="1"/>
          <p:nvPr/>
        </p:nvSpPr>
        <p:spPr>
          <a:xfrm>
            <a:off x="11381112" y="0"/>
            <a:ext cx="79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2/13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632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10" descr="Une image contenant automate&#10;&#10;Description générée automatiquement">
            <a:extLst>
              <a:ext uri="{FF2B5EF4-FFF2-40B4-BE49-F238E27FC236}">
                <a16:creationId xmlns:a16="http://schemas.microsoft.com/office/drawing/2014/main" id="{29006ED6-923B-55BC-DACC-EF1253857F3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7" b="12587"/>
          <a:stretch>
            <a:fillRect/>
          </a:stretch>
        </p:blipFill>
        <p:spPr>
          <a:xfrm>
            <a:off x="6718023" y="487516"/>
            <a:ext cx="4875364" cy="4864106"/>
          </a:xfrm>
          <a:prstGeom prst="roundRect">
            <a:avLst>
              <a:gd name="adj" fmla="val 15396"/>
            </a:avLst>
          </a:prstGeo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54BEF3F-2C43-6763-1A45-066196E69212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389625" y="340785"/>
            <a:ext cx="2916964" cy="601133"/>
          </a:xfrm>
        </p:spPr>
        <p:txBody>
          <a:bodyPr/>
          <a:lstStyle/>
          <a:p>
            <a:r>
              <a:rPr lang="fr-FR" dirty="0" err="1"/>
              <a:t>Lucid</a:t>
            </a:r>
            <a:r>
              <a:rPr lang="fr-FR" dirty="0"/>
              <a:t> </a:t>
            </a:r>
            <a:r>
              <a:rPr lang="fr-FR" dirty="0" err="1"/>
              <a:t>Glove</a:t>
            </a:r>
            <a:r>
              <a:rPr lang="fr-FR" dirty="0"/>
              <a:t> v4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0CE2FCD-7F12-F0B7-96BF-E3B6CF1D0FC1}"/>
              </a:ext>
            </a:extLst>
          </p:cNvPr>
          <p:cNvSpPr txBox="1"/>
          <p:nvPr/>
        </p:nvSpPr>
        <p:spPr>
          <a:xfrm>
            <a:off x="673898" y="941918"/>
            <a:ext cx="3449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First prototype built and tested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FAA3CF0-39D2-7639-1200-E56809CAE990}"/>
              </a:ext>
            </a:extLst>
          </p:cNvPr>
          <p:cNvSpPr txBox="1"/>
          <p:nvPr/>
        </p:nvSpPr>
        <p:spPr>
          <a:xfrm>
            <a:off x="7099540" y="5426015"/>
            <a:ext cx="3623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DVIC’s version of the lucid glove designed by Lucas </a:t>
            </a:r>
            <a:r>
              <a:rPr lang="en-US" dirty="0" err="1">
                <a:solidFill>
                  <a:schemeClr val="tx1"/>
                </a:solidFill>
              </a:rPr>
              <a:t>VRTech</a:t>
            </a:r>
            <a:r>
              <a:rPr lang="en-US" dirty="0">
                <a:solidFill>
                  <a:schemeClr val="tx1"/>
                </a:solidFill>
              </a:rPr>
              <a:t> (MIT)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EF3D4DA-2D5C-E0ED-96D1-BBD2BD569A8C}"/>
              </a:ext>
            </a:extLst>
          </p:cNvPr>
          <p:cNvSpPr txBox="1"/>
          <p:nvPr/>
        </p:nvSpPr>
        <p:spPr>
          <a:xfrm>
            <a:off x="11381112" y="0"/>
            <a:ext cx="79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3/13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316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175E65-616B-CE3E-9C1E-9B14E60C8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3096883"/>
            <a:ext cx="5333200" cy="2949052"/>
          </a:xfrm>
        </p:spPr>
        <p:txBody>
          <a:bodyPr/>
          <a:lstStyle/>
          <a:p>
            <a:r>
              <a:rPr lang="fr-FR" dirty="0"/>
              <a:t>Very cheap (60$) </a:t>
            </a:r>
          </a:p>
          <a:p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documented</a:t>
            </a:r>
            <a:endParaRPr lang="fr-FR" dirty="0"/>
          </a:p>
          <a:p>
            <a:r>
              <a:rPr lang="en-US" dirty="0"/>
              <a:t>Highly reusable driver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First touch to VR haptics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ACF257-1C6B-074F-A373-663691FE877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43200" y="3157268"/>
            <a:ext cx="5333200" cy="2888667"/>
          </a:xfrm>
        </p:spPr>
        <p:txBody>
          <a:bodyPr/>
          <a:lstStyle/>
          <a:p>
            <a:r>
              <a:rPr lang="fr-FR" dirty="0" err="1"/>
              <a:t>Quite</a:t>
            </a:r>
            <a:r>
              <a:rPr lang="fr-FR" dirty="0"/>
              <a:t> </a:t>
            </a:r>
            <a:r>
              <a:rPr lang="fr-FR" dirty="0" err="1"/>
              <a:t>heavy</a:t>
            </a:r>
            <a:endParaRPr lang="fr-FR" dirty="0"/>
          </a:p>
          <a:p>
            <a:r>
              <a:rPr lang="fr-FR" dirty="0" err="1"/>
              <a:t>Constantly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</a:t>
            </a:r>
            <a:r>
              <a:rPr lang="fr-FR" dirty="0" err="1"/>
              <a:t>recall</a:t>
            </a:r>
            <a:r>
              <a:rPr lang="fr-FR" dirty="0"/>
              <a:t> force</a:t>
            </a:r>
          </a:p>
          <a:p>
            <a:r>
              <a:rPr lang="fr-FR" dirty="0"/>
              <a:t>Have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calibrated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often</a:t>
            </a:r>
            <a:endParaRPr lang="fr-FR" dirty="0"/>
          </a:p>
          <a:p>
            <a:r>
              <a:rPr lang="fr-FR" dirty="0"/>
              <a:t>The sensations are </a:t>
            </a:r>
            <a:r>
              <a:rPr lang="fr-FR" dirty="0" err="1"/>
              <a:t>poor</a:t>
            </a:r>
            <a:endParaRPr lang="fr-FR" dirty="0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5640F8C7-4261-9D9A-B800-49E36BB980D9}"/>
              </a:ext>
            </a:extLst>
          </p:cNvPr>
          <p:cNvSpPr txBox="1">
            <a:spLocks/>
          </p:cNvSpPr>
          <p:nvPr/>
        </p:nvSpPr>
        <p:spPr>
          <a:xfrm>
            <a:off x="389625" y="340785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667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/>
              <a:t>Lucid Glove v4</a:t>
            </a:r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CCD41F4-2934-CB69-5E2D-5C9056B5DFA0}"/>
              </a:ext>
            </a:extLst>
          </p:cNvPr>
          <p:cNvSpPr txBox="1"/>
          <p:nvPr/>
        </p:nvSpPr>
        <p:spPr>
          <a:xfrm>
            <a:off x="673898" y="941918"/>
            <a:ext cx="3449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First prototype built and tested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5EDBD34-E0F4-BEA4-6A01-DD8BBC770FC6}"/>
              </a:ext>
            </a:extLst>
          </p:cNvPr>
          <p:cNvSpPr txBox="1"/>
          <p:nvPr/>
        </p:nvSpPr>
        <p:spPr>
          <a:xfrm>
            <a:off x="750498" y="1095806"/>
            <a:ext cx="142859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chemeClr val="tx1"/>
                </a:solidFill>
              </a:rPr>
              <a:t>+</a:t>
            </a:r>
            <a:endParaRPr lang="en-US" sz="16600" dirty="0">
              <a:solidFill>
                <a:schemeClr val="tx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E28ECE-1CD5-80CE-C890-E1829ED8AE50}"/>
              </a:ext>
            </a:extLst>
          </p:cNvPr>
          <p:cNvSpPr txBox="1"/>
          <p:nvPr/>
        </p:nvSpPr>
        <p:spPr>
          <a:xfrm>
            <a:off x="6640378" y="1095806"/>
            <a:ext cx="8931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chemeClr val="tx1"/>
                </a:solidFill>
              </a:rPr>
              <a:t>-</a:t>
            </a:r>
            <a:endParaRPr lang="en-US" sz="16600" dirty="0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0334D7D-AF79-AAD5-C672-5357E910F80C}"/>
              </a:ext>
            </a:extLst>
          </p:cNvPr>
          <p:cNvSpPr txBox="1"/>
          <p:nvPr/>
        </p:nvSpPr>
        <p:spPr>
          <a:xfrm>
            <a:off x="11381112" y="0"/>
            <a:ext cx="79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4/13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36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62D8B-B50F-2337-C42E-D57056D35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24004"/>
            <a:ext cx="11360800" cy="1122400"/>
          </a:xfrm>
        </p:spPr>
        <p:txBody>
          <a:bodyPr/>
          <a:lstStyle/>
          <a:p>
            <a:r>
              <a:rPr lang="fr-FR" dirty="0" err="1"/>
              <a:t>ExoTouch</a:t>
            </a:r>
            <a:endParaRPr lang="en-US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83E2AB0B-BAF8-3707-5180-ECD41A71D7F9}"/>
              </a:ext>
            </a:extLst>
          </p:cNvPr>
          <p:cNvSpPr txBox="1">
            <a:spLocks/>
          </p:cNvSpPr>
          <p:nvPr/>
        </p:nvSpPr>
        <p:spPr>
          <a:xfrm>
            <a:off x="415600" y="2946404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Build a </a:t>
            </a:r>
            <a:r>
              <a:rPr lang="en-US" sz="2800" u="sng" dirty="0"/>
              <a:t>reliable</a:t>
            </a:r>
            <a:r>
              <a:rPr lang="en-US" sz="2800" dirty="0"/>
              <a:t> </a:t>
            </a:r>
            <a:r>
              <a:rPr lang="en-US" sz="2800" u="sng" dirty="0"/>
              <a:t>haptic</a:t>
            </a:r>
            <a:r>
              <a:rPr lang="en-US" sz="2800" dirty="0"/>
              <a:t> </a:t>
            </a:r>
            <a:r>
              <a:rPr lang="en-US" sz="2800" u="sng" dirty="0"/>
              <a:t>exoskeleton</a:t>
            </a:r>
            <a:r>
              <a:rPr lang="en-US" sz="2800" dirty="0"/>
              <a:t> for less than </a:t>
            </a:r>
            <a:r>
              <a:rPr lang="en-US" sz="2800" u="sng" dirty="0"/>
              <a:t>200€ per hand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E9BC650-BC91-7FB8-A700-531BE103AE15}"/>
              </a:ext>
            </a:extLst>
          </p:cNvPr>
          <p:cNvSpPr txBox="1"/>
          <p:nvPr/>
        </p:nvSpPr>
        <p:spPr>
          <a:xfrm>
            <a:off x="11381112" y="0"/>
            <a:ext cx="79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5/13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09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29006ED6-923B-55BC-DACC-EF1253857F3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" t="8577" r="11607" b="2217"/>
          <a:stretch/>
        </p:blipFill>
        <p:spPr>
          <a:xfrm>
            <a:off x="323402" y="1505309"/>
            <a:ext cx="4751681" cy="3847382"/>
          </a:xfrm>
          <a:prstGeom prst="roundRect">
            <a:avLst>
              <a:gd name="adj" fmla="val 15396"/>
            </a:avLst>
          </a:prstGeo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54BEF3F-2C43-6763-1A45-066196E69212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389625" y="340785"/>
            <a:ext cx="2916964" cy="601133"/>
          </a:xfrm>
        </p:spPr>
        <p:txBody>
          <a:bodyPr/>
          <a:lstStyle/>
          <a:p>
            <a:r>
              <a:rPr lang="fr-FR" dirty="0" err="1"/>
              <a:t>ExoTouch</a:t>
            </a:r>
            <a:r>
              <a:rPr lang="fr-FR" dirty="0"/>
              <a:t> V1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0CE2FCD-7F12-F0B7-96BF-E3B6CF1D0FC1}"/>
              </a:ext>
            </a:extLst>
          </p:cNvPr>
          <p:cNvSpPr txBox="1"/>
          <p:nvPr/>
        </p:nvSpPr>
        <p:spPr>
          <a:xfrm>
            <a:off x="673898" y="941918"/>
            <a:ext cx="3449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100% hand made at DVIC</a:t>
            </a:r>
          </a:p>
        </p:txBody>
      </p:sp>
      <p:pic>
        <p:nvPicPr>
          <p:cNvPr id="4" name="Espace réservé pour une image  10">
            <a:extLst>
              <a:ext uri="{FF2B5EF4-FFF2-40B4-BE49-F238E27FC236}">
                <a16:creationId xmlns:a16="http://schemas.microsoft.com/office/drawing/2014/main" id="{296449A5-0FF1-1FF8-FE38-70C8F869FE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" r="2116"/>
          <a:stretch/>
        </p:blipFill>
        <p:spPr>
          <a:xfrm>
            <a:off x="5488160" y="179978"/>
            <a:ext cx="5966370" cy="2139434"/>
          </a:xfrm>
          <a:prstGeom prst="roundRect">
            <a:avLst>
              <a:gd name="adj" fmla="val 15396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Espace réservé pour une image  10">
            <a:extLst>
              <a:ext uri="{FF2B5EF4-FFF2-40B4-BE49-F238E27FC236}">
                <a16:creationId xmlns:a16="http://schemas.microsoft.com/office/drawing/2014/main" id="{EF228A37-FE00-1CF8-11B3-FDB067DA91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7819" r="-281" b="8100"/>
          <a:stretch/>
        </p:blipFill>
        <p:spPr>
          <a:xfrm>
            <a:off x="5488160" y="3045125"/>
            <a:ext cx="5788325" cy="3234906"/>
          </a:xfrm>
          <a:prstGeom prst="roundRect">
            <a:avLst>
              <a:gd name="adj" fmla="val 15396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CC78280-80A6-8FE0-30DC-E41127F0B07E}"/>
              </a:ext>
            </a:extLst>
          </p:cNvPr>
          <p:cNvSpPr txBox="1"/>
          <p:nvPr/>
        </p:nvSpPr>
        <p:spPr>
          <a:xfrm>
            <a:off x="11381112" y="0"/>
            <a:ext cx="79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6/13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8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175E65-616B-CE3E-9C1E-9B14E60C8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3096883"/>
            <a:ext cx="5333200" cy="2949052"/>
          </a:xfrm>
        </p:spPr>
        <p:txBody>
          <a:bodyPr/>
          <a:lstStyle/>
          <a:p>
            <a:r>
              <a:rPr lang="fr-FR" dirty="0"/>
              <a:t>Very sensitive</a:t>
            </a:r>
          </a:p>
          <a:p>
            <a:r>
              <a:rPr lang="fr-FR" dirty="0" err="1"/>
              <a:t>Possibility</a:t>
            </a:r>
            <a:r>
              <a:rPr lang="fr-FR" dirty="0"/>
              <a:t> to upgrade to an </a:t>
            </a:r>
            <a:r>
              <a:rPr lang="fr-FR" dirty="0" err="1"/>
              <a:t>exoskeleton</a:t>
            </a:r>
            <a:endParaRPr lang="fr-FR" dirty="0"/>
          </a:p>
          <a:p>
            <a:r>
              <a:rPr lang="en-US" dirty="0"/>
              <a:t>Can be adapted to a wide variety of hands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ACF257-1C6B-074F-A373-663691FE877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43200" y="3157268"/>
            <a:ext cx="5333200" cy="2888667"/>
          </a:xfrm>
        </p:spPr>
        <p:txBody>
          <a:bodyPr/>
          <a:lstStyle/>
          <a:p>
            <a:r>
              <a:rPr lang="fr-FR" dirty="0"/>
              <a:t>Big and </a:t>
            </a:r>
            <a:r>
              <a:rPr lang="fr-FR" dirty="0" err="1"/>
              <a:t>heavy</a:t>
            </a:r>
            <a:endParaRPr lang="fr-FR" dirty="0"/>
          </a:p>
          <a:p>
            <a:r>
              <a:rPr lang="fr-FR" dirty="0"/>
              <a:t>No </a:t>
            </a:r>
            <a:r>
              <a:rPr lang="fr-FR" dirty="0" err="1"/>
              <a:t>working</a:t>
            </a:r>
            <a:r>
              <a:rPr lang="fr-FR" dirty="0"/>
              <a:t> force feedback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CCD41F4-2934-CB69-5E2D-5C9056B5DFA0}"/>
              </a:ext>
            </a:extLst>
          </p:cNvPr>
          <p:cNvSpPr txBox="1"/>
          <p:nvPr/>
        </p:nvSpPr>
        <p:spPr>
          <a:xfrm>
            <a:off x="673898" y="941918"/>
            <a:ext cx="3449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First prototype built and tested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5EDBD34-E0F4-BEA4-6A01-DD8BBC770FC6}"/>
              </a:ext>
            </a:extLst>
          </p:cNvPr>
          <p:cNvSpPr txBox="1"/>
          <p:nvPr/>
        </p:nvSpPr>
        <p:spPr>
          <a:xfrm>
            <a:off x="750498" y="1095806"/>
            <a:ext cx="142859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chemeClr val="tx1"/>
                </a:solidFill>
              </a:rPr>
              <a:t>+</a:t>
            </a:r>
            <a:endParaRPr lang="en-US" sz="16600" dirty="0">
              <a:solidFill>
                <a:schemeClr val="tx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E28ECE-1CD5-80CE-C890-E1829ED8AE50}"/>
              </a:ext>
            </a:extLst>
          </p:cNvPr>
          <p:cNvSpPr txBox="1"/>
          <p:nvPr/>
        </p:nvSpPr>
        <p:spPr>
          <a:xfrm>
            <a:off x="6640378" y="1095806"/>
            <a:ext cx="8931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chemeClr val="tx1"/>
                </a:solidFill>
              </a:rPr>
              <a:t>-</a:t>
            </a:r>
            <a:endParaRPr lang="en-US" sz="16600" dirty="0">
              <a:solidFill>
                <a:schemeClr val="tx1"/>
              </a:solidFill>
            </a:endParaRPr>
          </a:p>
        </p:txBody>
      </p:sp>
      <p:sp>
        <p:nvSpPr>
          <p:cNvPr id="2" name="Espace réservé du texte 5">
            <a:extLst>
              <a:ext uri="{FF2B5EF4-FFF2-40B4-BE49-F238E27FC236}">
                <a16:creationId xmlns:a16="http://schemas.microsoft.com/office/drawing/2014/main" id="{52A64469-99F0-C097-97DB-B43ED8D7D0A8}"/>
              </a:ext>
            </a:extLst>
          </p:cNvPr>
          <p:cNvSpPr txBox="1">
            <a:spLocks/>
          </p:cNvSpPr>
          <p:nvPr/>
        </p:nvSpPr>
        <p:spPr>
          <a:xfrm>
            <a:off x="389625" y="483660"/>
            <a:ext cx="2916964" cy="60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667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 err="1"/>
              <a:t>ExoTouch</a:t>
            </a:r>
            <a:r>
              <a:rPr lang="fr-FR" dirty="0"/>
              <a:t> V1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6B6677-29C7-6836-FADA-A0968EEC18D9}"/>
              </a:ext>
            </a:extLst>
          </p:cNvPr>
          <p:cNvSpPr txBox="1"/>
          <p:nvPr/>
        </p:nvSpPr>
        <p:spPr>
          <a:xfrm>
            <a:off x="11381112" y="0"/>
            <a:ext cx="79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7/13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82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62D8B-B50F-2337-C42E-D57056D35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24004"/>
            <a:ext cx="11360800" cy="1122400"/>
          </a:xfrm>
        </p:spPr>
        <p:txBody>
          <a:bodyPr/>
          <a:lstStyle/>
          <a:p>
            <a:r>
              <a:rPr lang="fr-FR" dirty="0" err="1"/>
              <a:t>ExoTool</a:t>
            </a:r>
            <a:endParaRPr lang="en-US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83E2AB0B-BAF8-3707-5180-ECD41A71D7F9}"/>
              </a:ext>
            </a:extLst>
          </p:cNvPr>
          <p:cNvSpPr txBox="1">
            <a:spLocks/>
          </p:cNvSpPr>
          <p:nvPr/>
        </p:nvSpPr>
        <p:spPr>
          <a:xfrm>
            <a:off x="415600" y="2946404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Develop a new pipeline to </a:t>
            </a:r>
            <a:r>
              <a:rPr lang="en-US" sz="2800" u="sng" dirty="0"/>
              <a:t>debug</a:t>
            </a:r>
            <a:r>
              <a:rPr lang="en-US" sz="2800" dirty="0"/>
              <a:t> and </a:t>
            </a:r>
            <a:r>
              <a:rPr lang="en-US" sz="2800" u="sng" dirty="0"/>
              <a:t>test</a:t>
            </a:r>
            <a:r>
              <a:rPr lang="en-US" sz="2800" dirty="0"/>
              <a:t> haptic devices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0E51616-1652-4341-C15F-9F8EF43EE96D}"/>
              </a:ext>
            </a:extLst>
          </p:cNvPr>
          <p:cNvSpPr txBox="1"/>
          <p:nvPr/>
        </p:nvSpPr>
        <p:spPr>
          <a:xfrm>
            <a:off x="11381112" y="0"/>
            <a:ext cx="79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8/13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84330"/>
      </p:ext>
    </p:extLst>
  </p:cSld>
  <p:clrMapOvr>
    <a:masterClrMapping/>
  </p:clrMapOvr>
</p:sld>
</file>

<file path=ppt/theme/theme1.xml><?xml version="1.0" encoding="utf-8"?>
<a:theme xmlns:a="http://schemas.openxmlformats.org/drawingml/2006/main" name="DVIC">
  <a:themeElements>
    <a:clrScheme name="IRM - DESIGN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F16D49"/>
      </a:accent1>
      <a:accent2>
        <a:srgbClr val="2886A6"/>
      </a:accent2>
      <a:accent3>
        <a:srgbClr val="D33D59"/>
      </a:accent3>
      <a:accent4>
        <a:srgbClr val="7030A0"/>
      </a:accent4>
      <a:accent5>
        <a:srgbClr val="FFC000"/>
      </a:accent5>
      <a:accent6>
        <a:srgbClr val="00B050"/>
      </a:accent6>
      <a:hlink>
        <a:srgbClr val="009644"/>
      </a:hlink>
      <a:folHlink>
        <a:srgbClr val="93939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VIC" id="{0EE8F8D5-70EA-4C06-954B-94F00EE0E9B1}" vid="{780FB138-2E20-48D4-9F33-9B796E568914}"/>
    </a:ext>
  </a:extLst>
</a:theme>
</file>

<file path=ppt/theme/theme2.xml><?xml version="1.0" encoding="utf-8"?>
<a:theme xmlns:a="http://schemas.openxmlformats.org/drawingml/2006/main" name="IRM - TECHNICAL">
  <a:themeElements>
    <a:clrScheme name="IRM - TECHNICAL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D33D59"/>
      </a:accent1>
      <a:accent2>
        <a:srgbClr val="F16D49"/>
      </a:accent2>
      <a:accent3>
        <a:srgbClr val="2886A6"/>
      </a:accent3>
      <a:accent4>
        <a:srgbClr val="7030A0"/>
      </a:accent4>
      <a:accent5>
        <a:srgbClr val="FFC000"/>
      </a:accent5>
      <a:accent6>
        <a:srgbClr val="00B050"/>
      </a:accent6>
      <a:hlink>
        <a:srgbClr val="009644"/>
      </a:hlink>
      <a:folHlink>
        <a:srgbClr val="93939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RM - MANAGEMENT">
  <a:themeElements>
    <a:clrScheme name="IRM - MANAGEMENT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886A6"/>
      </a:accent1>
      <a:accent2>
        <a:srgbClr val="D33D59"/>
      </a:accent2>
      <a:accent3>
        <a:srgbClr val="F16D49"/>
      </a:accent3>
      <a:accent4>
        <a:srgbClr val="7030A0"/>
      </a:accent4>
      <a:accent5>
        <a:srgbClr val="FFC000"/>
      </a:accent5>
      <a:accent6>
        <a:srgbClr val="00B050"/>
      </a:accent6>
      <a:hlink>
        <a:srgbClr val="009644"/>
      </a:hlink>
      <a:folHlink>
        <a:srgbClr val="93939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5E3968327F484AA995A591EA850603" ma:contentTypeVersion="14" ma:contentTypeDescription="Crée un document." ma:contentTypeScope="" ma:versionID="86b0ec33dc876e92d4d110f45b659b3c">
  <xsd:schema xmlns:xsd="http://www.w3.org/2001/XMLSchema" xmlns:xs="http://www.w3.org/2001/XMLSchema" xmlns:p="http://schemas.microsoft.com/office/2006/metadata/properties" xmlns:ns3="df1ebd21-298f-447d-a59d-e415769f81be" xmlns:ns4="f6f8d4a8-2cf1-48b7-9d05-4933d6248464" targetNamespace="http://schemas.microsoft.com/office/2006/metadata/properties" ma:root="true" ma:fieldsID="a23fa22ada6b04f11b57784cddab0947" ns3:_="" ns4:_="">
    <xsd:import namespace="df1ebd21-298f-447d-a59d-e415769f81be"/>
    <xsd:import namespace="f6f8d4a8-2cf1-48b7-9d05-4933d624846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1ebd21-298f-447d-a59d-e415769f81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f8d4a8-2cf1-48b7-9d05-4933d624846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E79A99-79B1-48E2-A02F-742B6690D75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6255E1-C73E-457E-B7C2-2F748D189F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1ebd21-298f-447d-a59d-e415769f81be"/>
    <ds:schemaRef ds:uri="f6f8d4a8-2cf1-48b7-9d05-4933d62484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16548E-98A3-431C-A520-2EC175417FCB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f6f8d4a8-2cf1-48b7-9d05-4933d6248464"/>
    <ds:schemaRef ds:uri="df1ebd21-298f-447d-a59d-e415769f81be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DVIC</Template>
  <TotalTime>524</TotalTime>
  <Words>447</Words>
  <Application>Microsoft Office PowerPoint</Application>
  <PresentationFormat>Grand écran</PresentationFormat>
  <Paragraphs>88</Paragraphs>
  <Slides>15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Calibri</vt:lpstr>
      <vt:lpstr>Roboto Black</vt:lpstr>
      <vt:lpstr>Roboto Light</vt:lpstr>
      <vt:lpstr>DVIC</vt:lpstr>
      <vt:lpstr>IRM - TECHNICAL</vt:lpstr>
      <vt:lpstr>IRM - MANAGEMENT</vt:lpstr>
      <vt:lpstr>The use of haptics to improve VR experience</vt:lpstr>
      <vt:lpstr>What is "haptics"?</vt:lpstr>
      <vt:lpstr>Présentation PowerPoint</vt:lpstr>
      <vt:lpstr>Présentation PowerPoint</vt:lpstr>
      <vt:lpstr>Présentation PowerPoint</vt:lpstr>
      <vt:lpstr>ExoTouch</vt:lpstr>
      <vt:lpstr>Présentation PowerPoint</vt:lpstr>
      <vt:lpstr>Présentation PowerPoint</vt:lpstr>
      <vt:lpstr>ExoTool</vt:lpstr>
      <vt:lpstr>Présentation PowerPoint</vt:lpstr>
      <vt:lpstr>Présentation PowerPoint</vt:lpstr>
      <vt:lpstr>Future Works</vt:lpstr>
      <vt:lpstr>Présentation PowerPoint</vt:lpstr>
      <vt:lpstr>Présentation PowerPoint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ExoTouch</dc:title>
  <dc:creator>GENDREAU Gauthier</dc:creator>
  <cp:lastModifiedBy>GENDREAU Gauthier</cp:lastModifiedBy>
  <cp:revision>35</cp:revision>
  <dcterms:created xsi:type="dcterms:W3CDTF">2022-12-12T13:37:40Z</dcterms:created>
  <dcterms:modified xsi:type="dcterms:W3CDTF">2022-12-15T14:10:55Z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0x0101007D5E3968327F484AA995A591EA850603</vt:lpwstr>
  </property>
</Properties>
</file>